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94538" y="0"/>
            <a:ext cx="8354924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857500" y="0"/>
            <a:ext cx="3429000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"/>
          <p:cNvSpPr txBox="1"/>
          <p:nvPr/>
        </p:nvSpPr>
        <p:spPr>
          <a:xfrm>
            <a:off x="2572000" y="3219450"/>
            <a:ext cx="4000000" cy="2606040"/>
          </a:xfrm>
          <a:prstGeom prst="rect"/>
        </p:spPr>
        <p:txBody>
          <a:bodyPr rtlCol="0" wrap="square">
            <a:spAutoFit/>
          </a:bodyPr>
          <a:p>
            <a:r>
              <a:rPr altLang="en" sz="2800" lang="en-US">
                <a:solidFill>
                  <a:srgbClr val="000000"/>
                </a:solidFill>
              </a:rPr>
              <a:t>N</a:t>
            </a:r>
            <a:r>
              <a:rPr altLang="en" sz="2800" lang="en-US">
                <a:solidFill>
                  <a:srgbClr val="000000"/>
                </a:solidFill>
              </a:rPr>
              <a:t>A</a:t>
            </a:r>
            <a:r>
              <a:rPr altLang="en" sz="2800" lang="en-US">
                <a:solidFill>
                  <a:srgbClr val="000000"/>
                </a:solidFill>
              </a:rPr>
              <a:t>M</a:t>
            </a:r>
            <a:r>
              <a:rPr altLang="en" sz="2800" lang="en-US">
                <a:solidFill>
                  <a:srgbClr val="000000"/>
                </a:solidFill>
              </a:rPr>
              <a:t>E</a:t>
            </a:r>
            <a:r>
              <a:rPr altLang="en" sz="2800" lang="en-US">
                <a:solidFill>
                  <a:srgbClr val="000000"/>
                </a:solidFill>
              </a:rPr>
              <a:t>:</a:t>
            </a:r>
            <a:r>
              <a:rPr altLang="en" sz="2800" lang="en-US">
                <a:solidFill>
                  <a:srgbClr val="000000"/>
                </a:solidFill>
              </a:rPr>
              <a:t> </a:t>
            </a:r>
            <a:r>
              <a:rPr altLang="en" sz="2800" lang="en-US">
                <a:solidFill>
                  <a:srgbClr val="000000"/>
                </a:solidFill>
              </a:rPr>
              <a:t>T</a:t>
            </a:r>
            <a:r>
              <a:rPr altLang="en" sz="2800" lang="en-US">
                <a:solidFill>
                  <a:srgbClr val="000000"/>
                </a:solidFill>
              </a:rPr>
              <a:t>u</a:t>
            </a:r>
            <a:r>
              <a:rPr altLang="en" sz="2800" lang="en-US">
                <a:solidFill>
                  <a:srgbClr val="000000"/>
                </a:solidFill>
              </a:rPr>
              <a:t>n</a:t>
            </a:r>
            <a:r>
              <a:rPr altLang="en" sz="2800" lang="en-US">
                <a:solidFill>
                  <a:srgbClr val="000000"/>
                </a:solidFill>
              </a:rPr>
              <a:t>d</a:t>
            </a:r>
            <a:r>
              <a:rPr altLang="en" sz="2800" lang="en-US">
                <a:solidFill>
                  <a:srgbClr val="000000"/>
                </a:solidFill>
              </a:rPr>
              <a:t>e</a:t>
            </a:r>
            <a:r>
              <a:rPr altLang="en" sz="2800" lang="en-US">
                <a:solidFill>
                  <a:srgbClr val="000000"/>
                </a:solidFill>
              </a:rPr>
              <a:t>-</a:t>
            </a:r>
            <a:r>
              <a:rPr altLang="en" sz="2800" lang="en-US">
                <a:solidFill>
                  <a:srgbClr val="000000"/>
                </a:solidFill>
              </a:rPr>
              <a:t>A</a:t>
            </a:r>
            <a:r>
              <a:rPr altLang="en" sz="2800" lang="en-US">
                <a:solidFill>
                  <a:srgbClr val="000000"/>
                </a:solidFill>
              </a:rPr>
              <a:t>d</a:t>
            </a:r>
            <a:r>
              <a:rPr altLang="en" sz="2800" lang="en-US">
                <a:solidFill>
                  <a:srgbClr val="000000"/>
                </a:solidFill>
              </a:rPr>
              <a:t>e</a:t>
            </a:r>
            <a:r>
              <a:rPr altLang="en" sz="2800" lang="en-US">
                <a:solidFill>
                  <a:srgbClr val="000000"/>
                </a:solidFill>
              </a:rPr>
              <a:t>t</a:t>
            </a:r>
            <a:r>
              <a:rPr altLang="en" sz="2800" lang="en-US">
                <a:solidFill>
                  <a:srgbClr val="000000"/>
                </a:solidFill>
              </a:rPr>
              <a:t>u</a:t>
            </a:r>
            <a:r>
              <a:rPr altLang="en" sz="2800" lang="en-US">
                <a:solidFill>
                  <a:srgbClr val="000000"/>
                </a:solidFill>
              </a:rPr>
              <a:t>l</a:t>
            </a:r>
            <a:r>
              <a:rPr altLang="en" sz="2800" lang="en-US">
                <a:solidFill>
                  <a:srgbClr val="000000"/>
                </a:solidFill>
              </a:rPr>
              <a:t>a</a:t>
            </a:r>
            <a:r>
              <a:rPr altLang="en" sz="2800" lang="en-US">
                <a:solidFill>
                  <a:srgbClr val="000000"/>
                </a:solidFill>
              </a:rPr>
              <a:t> </a:t>
            </a:r>
            <a:r>
              <a:rPr altLang="en" sz="2800" lang="en-US">
                <a:solidFill>
                  <a:srgbClr val="000000"/>
                </a:solidFill>
              </a:rPr>
              <a:t>S</a:t>
            </a:r>
            <a:r>
              <a:rPr altLang="en" sz="2800" lang="en-US">
                <a:solidFill>
                  <a:srgbClr val="000000"/>
                </a:solidFill>
              </a:rPr>
              <a:t>i</a:t>
            </a:r>
            <a:r>
              <a:rPr altLang="en" sz="2800" lang="en-US">
                <a:solidFill>
                  <a:srgbClr val="000000"/>
                </a:solidFill>
              </a:rPr>
              <a:t>m</a:t>
            </a:r>
            <a:r>
              <a:rPr altLang="en" sz="2800" lang="en-US">
                <a:solidFill>
                  <a:srgbClr val="000000"/>
                </a:solidFill>
              </a:rPr>
              <a:t>i</a:t>
            </a:r>
            <a:r>
              <a:rPr altLang="en" sz="2800" lang="en-US">
                <a:solidFill>
                  <a:srgbClr val="000000"/>
                </a:solidFill>
              </a:rPr>
              <a:t>s</a:t>
            </a:r>
            <a:r>
              <a:rPr altLang="en" sz="2800" lang="en-US">
                <a:solidFill>
                  <a:srgbClr val="000000"/>
                </a:solidFill>
              </a:rPr>
              <a:t>o</a:t>
            </a:r>
            <a:r>
              <a:rPr altLang="en" sz="2800" lang="en-US">
                <a:solidFill>
                  <a:srgbClr val="000000"/>
                </a:solidFill>
              </a:rPr>
              <a:t>l</a:t>
            </a:r>
            <a:r>
              <a:rPr altLang="en" sz="2800" lang="en-US">
                <a:solidFill>
                  <a:srgbClr val="000000"/>
                </a:solidFill>
              </a:rPr>
              <a:t>u</a:t>
            </a:r>
            <a:r>
              <a:rPr altLang="en" sz="2800" lang="en-US">
                <a:solidFill>
                  <a:srgbClr val="000000"/>
                </a:solidFill>
              </a:rPr>
              <a:t>w</a:t>
            </a:r>
            <a:r>
              <a:rPr altLang="en" sz="2800" lang="en-US">
                <a:solidFill>
                  <a:srgbClr val="000000"/>
                </a:solidFill>
              </a:rPr>
              <a:t>a</a:t>
            </a:r>
            <a:r>
              <a:rPr altLang="en" sz="2800" lang="en-US">
                <a:solidFill>
                  <a:srgbClr val="000000"/>
                </a:solidFill>
              </a:rPr>
              <a:t> </a:t>
            </a:r>
            <a:endParaRPr sz="2800" lang="en-US">
              <a:solidFill>
                <a:srgbClr val="000000"/>
              </a:solidFill>
            </a:endParaRPr>
          </a:p>
          <a:p>
            <a:r>
              <a:rPr altLang="en" sz="2800" lang="en-US">
                <a:solidFill>
                  <a:srgbClr val="000000"/>
                </a:solidFill>
              </a:rPr>
              <a:t>M</a:t>
            </a:r>
            <a:r>
              <a:rPr altLang="en" sz="2800" lang="en-US">
                <a:solidFill>
                  <a:srgbClr val="000000"/>
                </a:solidFill>
              </a:rPr>
              <a:t>A</a:t>
            </a:r>
            <a:r>
              <a:rPr altLang="en" sz="2800" lang="en-US">
                <a:solidFill>
                  <a:srgbClr val="000000"/>
                </a:solidFill>
              </a:rPr>
              <a:t>T</a:t>
            </a:r>
            <a:r>
              <a:rPr altLang="en" sz="2800" lang="en-US">
                <a:solidFill>
                  <a:srgbClr val="000000"/>
                </a:solidFill>
              </a:rPr>
              <a:t>R</a:t>
            </a:r>
            <a:r>
              <a:rPr altLang="en" sz="2800" lang="en-US">
                <a:solidFill>
                  <a:srgbClr val="000000"/>
                </a:solidFill>
              </a:rPr>
              <a:t>I</a:t>
            </a:r>
            <a:r>
              <a:rPr altLang="en" sz="2800" lang="en-US">
                <a:solidFill>
                  <a:srgbClr val="000000"/>
                </a:solidFill>
              </a:rPr>
              <a:t>C</a:t>
            </a:r>
            <a:r>
              <a:rPr altLang="en" sz="2800" lang="en-US">
                <a:solidFill>
                  <a:srgbClr val="000000"/>
                </a:solidFill>
              </a:rPr>
              <a:t> </a:t>
            </a:r>
            <a:r>
              <a:rPr altLang="en" sz="2800" lang="en-US">
                <a:solidFill>
                  <a:srgbClr val="000000"/>
                </a:solidFill>
              </a:rPr>
              <a:t>N</a:t>
            </a:r>
            <a:r>
              <a:rPr altLang="en" sz="2800" lang="en-US">
                <a:solidFill>
                  <a:srgbClr val="000000"/>
                </a:solidFill>
              </a:rPr>
              <a:t>O</a:t>
            </a:r>
            <a:r>
              <a:rPr altLang="en" sz="2800" lang="en-US">
                <a:solidFill>
                  <a:srgbClr val="000000"/>
                </a:solidFill>
              </a:rPr>
              <a:t>:</a:t>
            </a:r>
            <a:r>
              <a:rPr altLang="en" sz="2800" lang="en-US">
                <a:solidFill>
                  <a:srgbClr val="000000"/>
                </a:solidFill>
              </a:rPr>
              <a:t> </a:t>
            </a:r>
            <a:r>
              <a:rPr altLang="en" sz="2800" lang="en-US">
                <a:solidFill>
                  <a:srgbClr val="000000"/>
                </a:solidFill>
              </a:rPr>
              <a:t>1</a:t>
            </a:r>
            <a:r>
              <a:rPr altLang="en" sz="2800" lang="en-US">
                <a:solidFill>
                  <a:srgbClr val="000000"/>
                </a:solidFill>
              </a:rPr>
              <a:t>8</a:t>
            </a:r>
            <a:r>
              <a:rPr altLang="en" sz="2800" lang="en-US">
                <a:solidFill>
                  <a:srgbClr val="000000"/>
                </a:solidFill>
              </a:rPr>
              <a:t>/</a:t>
            </a:r>
            <a:r>
              <a:rPr altLang="en" sz="2800" lang="en-US">
                <a:solidFill>
                  <a:srgbClr val="000000"/>
                </a:solidFill>
              </a:rPr>
              <a:t>E</a:t>
            </a:r>
            <a:r>
              <a:rPr altLang="en" sz="2800" lang="en-US">
                <a:solidFill>
                  <a:srgbClr val="000000"/>
                </a:solidFill>
              </a:rPr>
              <a:t>N</a:t>
            </a:r>
            <a:r>
              <a:rPr altLang="en" sz="2800" lang="en-US">
                <a:solidFill>
                  <a:srgbClr val="000000"/>
                </a:solidFill>
              </a:rPr>
              <a:t>G</a:t>
            </a:r>
            <a:r>
              <a:rPr altLang="en" sz="2800" lang="en-US">
                <a:solidFill>
                  <a:srgbClr val="000000"/>
                </a:solidFill>
              </a:rPr>
              <a:t>0</a:t>
            </a:r>
            <a:r>
              <a:rPr altLang="en" sz="2800" lang="en-US">
                <a:solidFill>
                  <a:srgbClr val="000000"/>
                </a:solidFill>
              </a:rPr>
              <a:t>8</a:t>
            </a:r>
            <a:r>
              <a:rPr altLang="en" sz="2800" lang="en-US">
                <a:solidFill>
                  <a:srgbClr val="000000"/>
                </a:solidFill>
              </a:rPr>
              <a:t>/</a:t>
            </a:r>
            <a:r>
              <a:rPr altLang="en" sz="2800" lang="en-US">
                <a:solidFill>
                  <a:srgbClr val="000000"/>
                </a:solidFill>
              </a:rPr>
              <a:t>0</a:t>
            </a:r>
            <a:r>
              <a:rPr altLang="en" sz="2800" lang="en-US">
                <a:solidFill>
                  <a:srgbClr val="000000"/>
                </a:solidFill>
              </a:rPr>
              <a:t>2</a:t>
            </a:r>
            <a:r>
              <a:rPr altLang="en" sz="2800" lang="en-US">
                <a:solidFill>
                  <a:srgbClr val="000000"/>
                </a:solidFill>
              </a:rPr>
              <a:t>2</a:t>
            </a:r>
            <a:r>
              <a:rPr altLang="en" sz="2800" lang="en-US">
                <a:solidFill>
                  <a:srgbClr val="000000"/>
                </a:solidFill>
              </a:rPr>
              <a:t> </a:t>
            </a:r>
            <a:endParaRPr sz="2800" lang="en-US">
              <a:solidFill>
                <a:srgbClr val="000000"/>
              </a:solidFill>
            </a:endParaRPr>
          </a:p>
          <a:p>
            <a:r>
              <a:rPr altLang="en" sz="2800" lang="en-US">
                <a:solidFill>
                  <a:srgbClr val="000000"/>
                </a:solidFill>
              </a:rPr>
              <a:t>D</a:t>
            </a:r>
            <a:r>
              <a:rPr altLang="en" sz="2800" lang="en-US">
                <a:solidFill>
                  <a:srgbClr val="000000"/>
                </a:solidFill>
              </a:rPr>
              <a:t>E</a:t>
            </a:r>
            <a:r>
              <a:rPr altLang="en" sz="2800" lang="en-US">
                <a:solidFill>
                  <a:srgbClr val="000000"/>
                </a:solidFill>
              </a:rPr>
              <a:t>P</a:t>
            </a:r>
            <a:r>
              <a:rPr altLang="en" sz="2800" lang="en-US">
                <a:solidFill>
                  <a:srgbClr val="000000"/>
                </a:solidFill>
              </a:rPr>
              <a:t>A</a:t>
            </a:r>
            <a:r>
              <a:rPr altLang="en" sz="2800" lang="en-US">
                <a:solidFill>
                  <a:srgbClr val="000000"/>
                </a:solidFill>
              </a:rPr>
              <a:t>R</a:t>
            </a:r>
            <a:r>
              <a:rPr altLang="en" sz="2800" lang="en-US">
                <a:solidFill>
                  <a:srgbClr val="000000"/>
                </a:solidFill>
              </a:rPr>
              <a:t>T</a:t>
            </a:r>
            <a:r>
              <a:rPr altLang="en" sz="2800" lang="en-US">
                <a:solidFill>
                  <a:srgbClr val="000000"/>
                </a:solidFill>
              </a:rPr>
              <a:t>M</a:t>
            </a:r>
            <a:r>
              <a:rPr altLang="en" sz="2800" lang="en-US">
                <a:solidFill>
                  <a:srgbClr val="000000"/>
                </a:solidFill>
              </a:rPr>
              <a:t>E</a:t>
            </a:r>
            <a:r>
              <a:rPr altLang="en" sz="2800" lang="en-US">
                <a:solidFill>
                  <a:srgbClr val="000000"/>
                </a:solidFill>
              </a:rPr>
              <a:t>N</a:t>
            </a:r>
            <a:r>
              <a:rPr altLang="en" sz="2800" lang="en-US">
                <a:solidFill>
                  <a:srgbClr val="000000"/>
                </a:solidFill>
              </a:rPr>
              <a:t>T</a:t>
            </a:r>
            <a:r>
              <a:rPr altLang="en" sz="2800" lang="en-US">
                <a:solidFill>
                  <a:srgbClr val="000000"/>
                </a:solidFill>
              </a:rPr>
              <a:t>:</a:t>
            </a:r>
            <a:r>
              <a:rPr altLang="en" sz="2800" lang="en-US">
                <a:solidFill>
                  <a:srgbClr val="000000"/>
                </a:solidFill>
              </a:rPr>
              <a:t> </a:t>
            </a:r>
            <a:r>
              <a:rPr altLang="en" sz="2800" lang="en-US">
                <a:solidFill>
                  <a:srgbClr val="000000"/>
                </a:solidFill>
              </a:rPr>
              <a:t>B</a:t>
            </a:r>
            <a:r>
              <a:rPr altLang="en" sz="2800" lang="en-US">
                <a:solidFill>
                  <a:srgbClr val="000000"/>
                </a:solidFill>
              </a:rPr>
              <a:t>i</a:t>
            </a:r>
            <a:r>
              <a:rPr altLang="en" sz="2800" lang="en-US">
                <a:solidFill>
                  <a:srgbClr val="000000"/>
                </a:solidFill>
              </a:rPr>
              <a:t>o</a:t>
            </a:r>
            <a:r>
              <a:rPr altLang="en" sz="2800" lang="en-US">
                <a:solidFill>
                  <a:srgbClr val="000000"/>
                </a:solidFill>
              </a:rPr>
              <a:t>m</a:t>
            </a:r>
            <a:r>
              <a:rPr altLang="en" sz="2800" lang="en-US">
                <a:solidFill>
                  <a:srgbClr val="000000"/>
                </a:solidFill>
              </a:rPr>
              <a:t>e</a:t>
            </a:r>
            <a:r>
              <a:rPr altLang="en" sz="2800" lang="en-US">
                <a:solidFill>
                  <a:srgbClr val="000000"/>
                </a:solidFill>
              </a:rPr>
              <a:t>d</a:t>
            </a:r>
            <a:r>
              <a:rPr altLang="en" sz="2800" lang="en-US">
                <a:solidFill>
                  <a:srgbClr val="000000"/>
                </a:solidFill>
              </a:rPr>
              <a:t>ical </a:t>
            </a:r>
            <a:r>
              <a:rPr altLang="en" sz="2800" lang="en-US">
                <a:solidFill>
                  <a:srgbClr val="000000"/>
                </a:solidFill>
              </a:rPr>
              <a:t>e</a:t>
            </a:r>
            <a:r>
              <a:rPr altLang="en" sz="2800" lang="en-US">
                <a:solidFill>
                  <a:srgbClr val="000000"/>
                </a:solidFill>
              </a:rPr>
              <a:t>n</a:t>
            </a:r>
            <a:r>
              <a:rPr altLang="en" sz="2800" lang="en-US">
                <a:solidFill>
                  <a:srgbClr val="000000"/>
                </a:solidFill>
              </a:rPr>
              <a:t>g</a:t>
            </a:r>
            <a:r>
              <a:rPr altLang="en" sz="2800" lang="en-US">
                <a:solidFill>
                  <a:srgbClr val="000000"/>
                </a:solidFill>
              </a:rPr>
              <a:t>i</a:t>
            </a:r>
            <a:r>
              <a:rPr altLang="en" sz="2800" lang="en-US">
                <a:solidFill>
                  <a:srgbClr val="000000"/>
                </a:solidFill>
              </a:rPr>
              <a:t>n</a:t>
            </a:r>
            <a:r>
              <a:rPr altLang="en" sz="2800" lang="en-US">
                <a:solidFill>
                  <a:srgbClr val="000000"/>
                </a:solidFill>
              </a:rPr>
              <a:t>e</a:t>
            </a:r>
            <a:r>
              <a:rPr altLang="en" sz="2800" lang="en-US">
                <a:solidFill>
                  <a:srgbClr val="000000"/>
                </a:solidFill>
              </a:rPr>
              <a:t>e</a:t>
            </a:r>
            <a:r>
              <a:rPr altLang="en" sz="2800" lang="en-US">
                <a:solidFill>
                  <a:srgbClr val="000000"/>
                </a:solidFill>
              </a:rPr>
              <a:t>r</a:t>
            </a:r>
            <a:r>
              <a:rPr altLang="en" sz="2800" lang="en-US">
                <a:solidFill>
                  <a:srgbClr val="000000"/>
                </a:solidFill>
              </a:rPr>
              <a:t>i</a:t>
            </a:r>
            <a:r>
              <a:rPr altLang="en" sz="2800" lang="en-US">
                <a:solidFill>
                  <a:srgbClr val="000000"/>
                </a:solidFill>
              </a:rPr>
              <a:t>n</a:t>
            </a:r>
            <a:r>
              <a:rPr altLang="en" sz="2800" lang="en-US">
                <a:solidFill>
                  <a:srgbClr val="000000"/>
                </a:solidFill>
              </a:rPr>
              <a:t>g</a:t>
            </a:r>
            <a:r>
              <a:rPr altLang="en" sz="2800" lang="en-US">
                <a:solidFill>
                  <a:srgbClr val="000000"/>
                </a:solidFill>
              </a:rPr>
              <a:t> 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X608</dc:creator>
  <dcterms:created xsi:type="dcterms:W3CDTF">2015-05-12T07:30:45Z</dcterms:created>
  <dcterms:modified xsi:type="dcterms:W3CDTF">2020-04-09T15:36:58Z</dcterms:modified>
</cp:coreProperties>
</file>