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tableStyles" Target="tableStyles.xml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45222" y="0"/>
            <a:ext cx="4853556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249690" y="0"/>
            <a:ext cx="6644619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Infinix X626</dc:creator>
  <dcterms:created xsi:type="dcterms:W3CDTF">2015-05-12T07:30:45Z</dcterms:created>
  <dcterms:modified xsi:type="dcterms:W3CDTF">2020-04-09T18:24:06Z</dcterms:modified>
</cp:coreProperties>
</file>