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59" r:id="rId3"/>
    <p:sldId id="261" r:id="rId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tableStyles" Target="tableStyle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44258" y="0"/>
            <a:ext cx="4855483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304948" y="0"/>
            <a:ext cx="4534104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Infinix X626</dc:creator>
  <dcterms:created xsi:type="dcterms:W3CDTF">2015-05-12T07:30:45Z</dcterms:created>
  <dcterms:modified xsi:type="dcterms:W3CDTF">2020-04-09T18:35:04Z</dcterms:modified>
</cp:coreProperties>
</file>