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  <p:sldId id="259" r:id="rId5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tableStyles" Target="tableStyles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730375" y="0"/>
            <a:ext cx="5683249" cy="6858000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000250" y="0"/>
            <a:ext cx="5143500" cy="6858000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409700" y="0"/>
            <a:ext cx="6324600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Infinix X626B</dc:creator>
  <dcterms:created xsi:type="dcterms:W3CDTF">2015-05-12T07:30:45Z</dcterms:created>
  <dcterms:modified xsi:type="dcterms:W3CDTF">2020-04-09T18:44:58Z</dcterms:modified>
</cp:coreProperties>
</file>