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9" r:id="rId5"/>
    <p:sldId id="260" r:id="rId6"/>
    <p:sldId id="261" r:id="rId7"/>
    <p:sldId id="262" r:id="rId8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tableStyles" Target="tableStyles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725721"/>
            <a:ext cx="9144000" cy="5406558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700949"/>
            <a:ext cx="9144000" cy="5456101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25973" y="0"/>
            <a:ext cx="8892054" cy="685800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462303" y="0"/>
            <a:ext cx="4219393" cy="6857999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685589" y="0"/>
            <a:ext cx="5772822" cy="6858000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64454" y="0"/>
            <a:ext cx="4815092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SM-A305F</dc:creator>
  <dcterms:created xsi:type="dcterms:W3CDTF">2015-05-12T07:30:45Z</dcterms:created>
  <dcterms:modified xsi:type="dcterms:W3CDTF">2020-04-10T11:07:44Z</dcterms:modified>
</cp:coreProperties>
</file>