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118174-EF50-4BAF-B70A-760ABDC1378C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20ED2AE-21D2-48BD-9BB0-BFDBE3DF1413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Complaint management system</a:t>
          </a:r>
          <a:endParaRPr lang="en-GB" dirty="0"/>
        </a:p>
      </dgm:t>
    </dgm:pt>
    <dgm:pt modelId="{DD66C277-4FA1-407D-B217-530811938D64}" type="parTrans" cxnId="{D300CC58-A97F-48B0-87CB-4F6748721CBF}">
      <dgm:prSet/>
      <dgm:spPr/>
      <dgm:t>
        <a:bodyPr/>
        <a:lstStyle/>
        <a:p>
          <a:endParaRPr lang="en-GB"/>
        </a:p>
      </dgm:t>
    </dgm:pt>
    <dgm:pt modelId="{F5AED1B8-9964-40AD-8540-2E9F3FA7E60E}" type="sibTrans" cxnId="{D300CC58-A97F-48B0-87CB-4F6748721CBF}">
      <dgm:prSet/>
      <dgm:spPr/>
      <dgm:t>
        <a:bodyPr/>
        <a:lstStyle/>
        <a:p>
          <a:endParaRPr lang="en-GB"/>
        </a:p>
      </dgm:t>
    </dgm:pt>
    <dgm:pt modelId="{F4A56562-408C-492E-BC31-70A63565C9D1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Student</a:t>
          </a:r>
        </a:p>
        <a:p>
          <a:endParaRPr lang="en-GB" dirty="0"/>
        </a:p>
      </dgm:t>
    </dgm:pt>
    <dgm:pt modelId="{F65B361E-81E2-47DC-A9FB-0E25FDB71269}" type="parTrans" cxnId="{B9CEACF3-A438-43CC-B96C-19B8674CE106}">
      <dgm:prSet/>
      <dgm:spPr/>
      <dgm:t>
        <a:bodyPr/>
        <a:lstStyle/>
        <a:p>
          <a:endParaRPr lang="en-GB"/>
        </a:p>
      </dgm:t>
    </dgm:pt>
    <dgm:pt modelId="{DCC6D30E-A3CF-47D4-A230-7EB84BA4DFF2}" type="sibTrans" cxnId="{B9CEACF3-A438-43CC-B96C-19B8674CE106}">
      <dgm:prSet/>
      <dgm:spPr/>
      <dgm:t>
        <a:bodyPr/>
        <a:lstStyle/>
        <a:p>
          <a:endParaRPr lang="en-GB"/>
        </a:p>
      </dgm:t>
    </dgm:pt>
    <dgm:pt modelId="{CF8AB4BA-E942-4E70-A2D1-75F6B2510457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User login in</a:t>
          </a:r>
          <a:endParaRPr lang="en-GB" dirty="0"/>
        </a:p>
      </dgm:t>
    </dgm:pt>
    <dgm:pt modelId="{25FC3D1D-1FFF-4422-B7C9-0B10AA2A663B}" type="parTrans" cxnId="{831096C4-DA97-4D33-BDA9-47F96B981315}">
      <dgm:prSet/>
      <dgm:spPr/>
      <dgm:t>
        <a:bodyPr/>
        <a:lstStyle/>
        <a:p>
          <a:endParaRPr lang="en-GB"/>
        </a:p>
      </dgm:t>
    </dgm:pt>
    <dgm:pt modelId="{1C529062-B9BC-4C63-9460-2A0F54857F6E}" type="sibTrans" cxnId="{831096C4-DA97-4D33-BDA9-47F96B981315}">
      <dgm:prSet/>
      <dgm:spPr/>
      <dgm:t>
        <a:bodyPr/>
        <a:lstStyle/>
        <a:p>
          <a:endParaRPr lang="en-GB"/>
        </a:p>
      </dgm:t>
    </dgm:pt>
    <dgm:pt modelId="{DC8C97A9-CAC4-4E14-8D3A-8982AB548B20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User details </a:t>
          </a:r>
          <a:endParaRPr lang="en-GB" dirty="0"/>
        </a:p>
      </dgm:t>
    </dgm:pt>
    <dgm:pt modelId="{48360C71-065F-4A58-A1D5-2A42B7FA9C24}" type="parTrans" cxnId="{A985C0D3-3F05-4323-AF68-B4BE504CA190}">
      <dgm:prSet/>
      <dgm:spPr/>
      <dgm:t>
        <a:bodyPr/>
        <a:lstStyle/>
        <a:p>
          <a:endParaRPr lang="en-GB"/>
        </a:p>
      </dgm:t>
    </dgm:pt>
    <dgm:pt modelId="{E7D60F6D-656E-4AD2-9F8B-42A7017DEC32}" type="sibTrans" cxnId="{A985C0D3-3F05-4323-AF68-B4BE504CA190}">
      <dgm:prSet/>
      <dgm:spPr/>
      <dgm:t>
        <a:bodyPr/>
        <a:lstStyle/>
        <a:p>
          <a:endParaRPr lang="en-GB"/>
        </a:p>
      </dgm:t>
    </dgm:pt>
    <dgm:pt modelId="{399AF064-A4F3-4719-90A8-53A2AA5AB983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administrator</a:t>
          </a:r>
          <a:endParaRPr lang="en-GB" dirty="0"/>
        </a:p>
      </dgm:t>
    </dgm:pt>
    <dgm:pt modelId="{4CE5B0B0-83B4-4176-B85C-4791A1845550}" type="parTrans" cxnId="{7517C7FD-7545-46EE-9D59-A7EB5566CD25}">
      <dgm:prSet/>
      <dgm:spPr/>
      <dgm:t>
        <a:bodyPr/>
        <a:lstStyle/>
        <a:p>
          <a:endParaRPr lang="en-GB"/>
        </a:p>
      </dgm:t>
    </dgm:pt>
    <dgm:pt modelId="{0ACF2E77-A0F4-4955-8673-0E407CC99AA0}" type="sibTrans" cxnId="{7517C7FD-7545-46EE-9D59-A7EB5566CD25}">
      <dgm:prSet/>
      <dgm:spPr/>
      <dgm:t>
        <a:bodyPr/>
        <a:lstStyle/>
        <a:p>
          <a:endParaRPr lang="en-GB"/>
        </a:p>
      </dgm:t>
    </dgm:pt>
    <dgm:pt modelId="{767E6E48-404E-4858-B115-214BD8E5F35D}">
      <dgm:prSet phldrT="[Text]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dirty="0" smtClean="0"/>
            <a:t>Admin login in</a:t>
          </a:r>
        </a:p>
        <a:p>
          <a:endParaRPr lang="en-GB" dirty="0"/>
        </a:p>
      </dgm:t>
    </dgm:pt>
    <dgm:pt modelId="{990CEBD6-590C-401F-83F4-C3640B129F8F}" type="parTrans" cxnId="{29232CAF-06B9-4F30-AC29-9BD40695DEF5}">
      <dgm:prSet/>
      <dgm:spPr/>
      <dgm:t>
        <a:bodyPr/>
        <a:lstStyle/>
        <a:p>
          <a:endParaRPr lang="en-GB"/>
        </a:p>
      </dgm:t>
    </dgm:pt>
    <dgm:pt modelId="{7AE89F3D-CFFE-4E5A-999F-7F113420A790}" type="sibTrans" cxnId="{29232CAF-06B9-4F30-AC29-9BD40695DEF5}">
      <dgm:prSet/>
      <dgm:spPr/>
      <dgm:t>
        <a:bodyPr/>
        <a:lstStyle/>
        <a:p>
          <a:endParaRPr lang="en-GB"/>
        </a:p>
      </dgm:t>
    </dgm:pt>
    <dgm:pt modelId="{D0324D8B-6F2B-481A-8B16-9FF4E0B657F6}" type="pres">
      <dgm:prSet presAssocID="{8D118174-EF50-4BAF-B70A-760ABDC1378C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97BD7AA1-99A9-47F8-AFEF-7CEE59F591DA}" type="pres">
      <dgm:prSet presAssocID="{8D118174-EF50-4BAF-B70A-760ABDC1378C}" presName="hierFlow" presStyleCnt="0"/>
      <dgm:spPr/>
    </dgm:pt>
    <dgm:pt modelId="{81BCB5E5-97C9-4DD9-8EFB-7E7F74B93D7D}" type="pres">
      <dgm:prSet presAssocID="{8D118174-EF50-4BAF-B70A-760ABDC1378C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638DD80B-BEC3-4C37-B1C6-7DABD300FB8C}" type="pres">
      <dgm:prSet presAssocID="{D20ED2AE-21D2-48BD-9BB0-BFDBE3DF1413}" presName="Name14" presStyleCnt="0"/>
      <dgm:spPr/>
    </dgm:pt>
    <dgm:pt modelId="{DF7D6E66-60EF-4C4C-B3DF-29A611C82659}" type="pres">
      <dgm:prSet presAssocID="{D20ED2AE-21D2-48BD-9BB0-BFDBE3DF1413}" presName="level1Shape" presStyleLbl="node0" presStyleIdx="0" presStyleCnt="1" custLinFactNeighborX="4198" custLinFactNeighborY="-2896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E353E9E-6128-4292-A949-5097BE68C70B}" type="pres">
      <dgm:prSet presAssocID="{D20ED2AE-21D2-48BD-9BB0-BFDBE3DF1413}" presName="hierChild2" presStyleCnt="0"/>
      <dgm:spPr/>
    </dgm:pt>
    <dgm:pt modelId="{4E348E25-9E07-4D07-ADEA-0F93F0BD21ED}" type="pres">
      <dgm:prSet presAssocID="{F65B361E-81E2-47DC-A9FB-0E25FDB71269}" presName="Name19" presStyleLbl="parChTrans1D2" presStyleIdx="0" presStyleCnt="2"/>
      <dgm:spPr/>
    </dgm:pt>
    <dgm:pt modelId="{ADEB4446-3468-4AA8-B6E4-A6F9810B9CBF}" type="pres">
      <dgm:prSet presAssocID="{F4A56562-408C-492E-BC31-70A63565C9D1}" presName="Name21" presStyleCnt="0"/>
      <dgm:spPr/>
    </dgm:pt>
    <dgm:pt modelId="{33606065-63FB-439B-A16B-397F45E70C66}" type="pres">
      <dgm:prSet presAssocID="{F4A56562-408C-492E-BC31-70A63565C9D1}" presName="level2Shape" presStyleLbl="node2" presStyleIdx="0" presStyleCnt="2"/>
      <dgm:spPr/>
      <dgm:t>
        <a:bodyPr/>
        <a:lstStyle/>
        <a:p>
          <a:endParaRPr lang="en-GB"/>
        </a:p>
      </dgm:t>
    </dgm:pt>
    <dgm:pt modelId="{C212E43B-5E0F-45A4-BE87-CD8E9B38AD08}" type="pres">
      <dgm:prSet presAssocID="{F4A56562-408C-492E-BC31-70A63565C9D1}" presName="hierChild3" presStyleCnt="0"/>
      <dgm:spPr/>
    </dgm:pt>
    <dgm:pt modelId="{7605AF02-8AA1-4B49-BEDC-3C8673129DBA}" type="pres">
      <dgm:prSet presAssocID="{25FC3D1D-1FFF-4422-B7C9-0B10AA2A663B}" presName="Name19" presStyleLbl="parChTrans1D3" presStyleIdx="0" presStyleCnt="3"/>
      <dgm:spPr/>
    </dgm:pt>
    <dgm:pt modelId="{16D543B5-AB97-4317-BDB5-A23E86663B3A}" type="pres">
      <dgm:prSet presAssocID="{CF8AB4BA-E942-4E70-A2D1-75F6B2510457}" presName="Name21" presStyleCnt="0"/>
      <dgm:spPr/>
    </dgm:pt>
    <dgm:pt modelId="{2BFF468D-CE8C-45E5-9B90-3C34CF8C340D}" type="pres">
      <dgm:prSet presAssocID="{CF8AB4BA-E942-4E70-A2D1-75F6B2510457}" presName="level2Shape" presStyleLbl="node3" presStyleIdx="0" presStyleCnt="3"/>
      <dgm:spPr/>
      <dgm:t>
        <a:bodyPr/>
        <a:lstStyle/>
        <a:p>
          <a:endParaRPr lang="en-GB"/>
        </a:p>
      </dgm:t>
    </dgm:pt>
    <dgm:pt modelId="{7D040B25-8ED9-4D42-BA06-6BFCF9717633}" type="pres">
      <dgm:prSet presAssocID="{CF8AB4BA-E942-4E70-A2D1-75F6B2510457}" presName="hierChild3" presStyleCnt="0"/>
      <dgm:spPr/>
    </dgm:pt>
    <dgm:pt modelId="{D3E25202-792F-41EF-BFBE-C3281B7381CF}" type="pres">
      <dgm:prSet presAssocID="{48360C71-065F-4A58-A1D5-2A42B7FA9C24}" presName="Name19" presStyleLbl="parChTrans1D3" presStyleIdx="1" presStyleCnt="3"/>
      <dgm:spPr/>
    </dgm:pt>
    <dgm:pt modelId="{CE1752C5-848B-4DFC-8F3E-819EC08F03A8}" type="pres">
      <dgm:prSet presAssocID="{DC8C97A9-CAC4-4E14-8D3A-8982AB548B20}" presName="Name21" presStyleCnt="0"/>
      <dgm:spPr/>
    </dgm:pt>
    <dgm:pt modelId="{87FCE9BC-9DA3-42CD-A9C3-6793F74A9932}" type="pres">
      <dgm:prSet presAssocID="{DC8C97A9-CAC4-4E14-8D3A-8982AB548B20}" presName="level2Shape" presStyleLbl="node3" presStyleIdx="1" presStyleCnt="3"/>
      <dgm:spPr/>
      <dgm:t>
        <a:bodyPr/>
        <a:lstStyle/>
        <a:p>
          <a:endParaRPr lang="en-GB"/>
        </a:p>
      </dgm:t>
    </dgm:pt>
    <dgm:pt modelId="{D6AE5AE9-B5E7-4B19-9F83-9696FE864FCC}" type="pres">
      <dgm:prSet presAssocID="{DC8C97A9-CAC4-4E14-8D3A-8982AB548B20}" presName="hierChild3" presStyleCnt="0"/>
      <dgm:spPr/>
    </dgm:pt>
    <dgm:pt modelId="{D1DF9060-AA39-4905-803E-323D16DD1F78}" type="pres">
      <dgm:prSet presAssocID="{4CE5B0B0-83B4-4176-B85C-4791A1845550}" presName="Name19" presStyleLbl="parChTrans1D2" presStyleIdx="1" presStyleCnt="2"/>
      <dgm:spPr/>
    </dgm:pt>
    <dgm:pt modelId="{88886D00-9B0B-4092-8CF9-F9C0D9D8395C}" type="pres">
      <dgm:prSet presAssocID="{399AF064-A4F3-4719-90A8-53A2AA5AB983}" presName="Name21" presStyleCnt="0"/>
      <dgm:spPr/>
    </dgm:pt>
    <dgm:pt modelId="{0FC62CAD-02F9-433A-A017-E0EDD9E51FA4}" type="pres">
      <dgm:prSet presAssocID="{399AF064-A4F3-4719-90A8-53A2AA5AB983}" presName="level2Shape" presStyleLbl="node2" presStyleIdx="1" presStyleCnt="2"/>
      <dgm:spPr/>
    </dgm:pt>
    <dgm:pt modelId="{A71348C4-D9EB-412C-9BCB-035B143714D4}" type="pres">
      <dgm:prSet presAssocID="{399AF064-A4F3-4719-90A8-53A2AA5AB983}" presName="hierChild3" presStyleCnt="0"/>
      <dgm:spPr/>
    </dgm:pt>
    <dgm:pt modelId="{2FF27618-9279-4D74-A26A-91819F94C074}" type="pres">
      <dgm:prSet presAssocID="{990CEBD6-590C-401F-83F4-C3640B129F8F}" presName="Name19" presStyleLbl="parChTrans1D3" presStyleIdx="2" presStyleCnt="3"/>
      <dgm:spPr/>
    </dgm:pt>
    <dgm:pt modelId="{9D55ADE5-82A6-4F9F-A78B-C63BF44C1024}" type="pres">
      <dgm:prSet presAssocID="{767E6E48-404E-4858-B115-214BD8E5F35D}" presName="Name21" presStyleCnt="0"/>
      <dgm:spPr/>
    </dgm:pt>
    <dgm:pt modelId="{943248AC-99F9-4D3D-8638-146327C358E7}" type="pres">
      <dgm:prSet presAssocID="{767E6E48-404E-4858-B115-214BD8E5F35D}" presName="level2Shape" presStyleLbl="node3" presStyleIdx="2" presStyleCnt="3"/>
      <dgm:spPr/>
    </dgm:pt>
    <dgm:pt modelId="{78547C18-0EBC-4470-894B-090EA3C5A821}" type="pres">
      <dgm:prSet presAssocID="{767E6E48-404E-4858-B115-214BD8E5F35D}" presName="hierChild3" presStyleCnt="0"/>
      <dgm:spPr/>
    </dgm:pt>
    <dgm:pt modelId="{A325E795-A24D-4BB5-B487-9DD30AE4ABCF}" type="pres">
      <dgm:prSet presAssocID="{8D118174-EF50-4BAF-B70A-760ABDC1378C}" presName="bgShapesFlow" presStyleCnt="0"/>
      <dgm:spPr/>
    </dgm:pt>
  </dgm:ptLst>
  <dgm:cxnLst>
    <dgm:cxn modelId="{7517C7FD-7545-46EE-9D59-A7EB5566CD25}" srcId="{D20ED2AE-21D2-48BD-9BB0-BFDBE3DF1413}" destId="{399AF064-A4F3-4719-90A8-53A2AA5AB983}" srcOrd="1" destOrd="0" parTransId="{4CE5B0B0-83B4-4176-B85C-4791A1845550}" sibTransId="{0ACF2E77-A0F4-4955-8673-0E407CC99AA0}"/>
    <dgm:cxn modelId="{2CA18D9D-F088-4405-8E4E-AE99F79BFE04}" type="presOf" srcId="{990CEBD6-590C-401F-83F4-C3640B129F8F}" destId="{2FF27618-9279-4D74-A26A-91819F94C074}" srcOrd="0" destOrd="0" presId="urn:microsoft.com/office/officeart/2005/8/layout/hierarchy6"/>
    <dgm:cxn modelId="{E09C744A-95F0-4905-8F32-F0F5372EE990}" type="presOf" srcId="{4CE5B0B0-83B4-4176-B85C-4791A1845550}" destId="{D1DF9060-AA39-4905-803E-323D16DD1F78}" srcOrd="0" destOrd="0" presId="urn:microsoft.com/office/officeart/2005/8/layout/hierarchy6"/>
    <dgm:cxn modelId="{F8A4D629-2855-4405-B7B8-AB6EC4721464}" type="presOf" srcId="{767E6E48-404E-4858-B115-214BD8E5F35D}" destId="{943248AC-99F9-4D3D-8638-146327C358E7}" srcOrd="0" destOrd="0" presId="urn:microsoft.com/office/officeart/2005/8/layout/hierarchy6"/>
    <dgm:cxn modelId="{2C306B1D-E360-4468-947A-1FAA1B31E090}" type="presOf" srcId="{25FC3D1D-1FFF-4422-B7C9-0B10AA2A663B}" destId="{7605AF02-8AA1-4B49-BEDC-3C8673129DBA}" srcOrd="0" destOrd="0" presId="urn:microsoft.com/office/officeart/2005/8/layout/hierarchy6"/>
    <dgm:cxn modelId="{05514B2F-291E-4FD6-8ED6-9E36A61EF3E5}" type="presOf" srcId="{48360C71-065F-4A58-A1D5-2A42B7FA9C24}" destId="{D3E25202-792F-41EF-BFBE-C3281B7381CF}" srcOrd="0" destOrd="0" presId="urn:microsoft.com/office/officeart/2005/8/layout/hierarchy6"/>
    <dgm:cxn modelId="{831096C4-DA97-4D33-BDA9-47F96B981315}" srcId="{F4A56562-408C-492E-BC31-70A63565C9D1}" destId="{CF8AB4BA-E942-4E70-A2D1-75F6B2510457}" srcOrd="0" destOrd="0" parTransId="{25FC3D1D-1FFF-4422-B7C9-0B10AA2A663B}" sibTransId="{1C529062-B9BC-4C63-9460-2A0F54857F6E}"/>
    <dgm:cxn modelId="{AA330669-C269-4F4C-A705-2E2E537DA35F}" type="presOf" srcId="{DC8C97A9-CAC4-4E14-8D3A-8982AB548B20}" destId="{87FCE9BC-9DA3-42CD-A9C3-6793F74A9932}" srcOrd="0" destOrd="0" presId="urn:microsoft.com/office/officeart/2005/8/layout/hierarchy6"/>
    <dgm:cxn modelId="{29232CAF-06B9-4F30-AC29-9BD40695DEF5}" srcId="{399AF064-A4F3-4719-90A8-53A2AA5AB983}" destId="{767E6E48-404E-4858-B115-214BD8E5F35D}" srcOrd="0" destOrd="0" parTransId="{990CEBD6-590C-401F-83F4-C3640B129F8F}" sibTransId="{7AE89F3D-CFFE-4E5A-999F-7F113420A790}"/>
    <dgm:cxn modelId="{76AA68A0-6848-4D21-A78B-883CA04F6E94}" type="presOf" srcId="{CF8AB4BA-E942-4E70-A2D1-75F6B2510457}" destId="{2BFF468D-CE8C-45E5-9B90-3C34CF8C340D}" srcOrd="0" destOrd="0" presId="urn:microsoft.com/office/officeart/2005/8/layout/hierarchy6"/>
    <dgm:cxn modelId="{A985C0D3-3F05-4323-AF68-B4BE504CA190}" srcId="{F4A56562-408C-492E-BC31-70A63565C9D1}" destId="{DC8C97A9-CAC4-4E14-8D3A-8982AB548B20}" srcOrd="1" destOrd="0" parTransId="{48360C71-065F-4A58-A1D5-2A42B7FA9C24}" sibTransId="{E7D60F6D-656E-4AD2-9F8B-42A7017DEC32}"/>
    <dgm:cxn modelId="{3842788E-D3BC-4EA0-ACFB-5DAC8ECB164B}" type="presOf" srcId="{8D118174-EF50-4BAF-B70A-760ABDC1378C}" destId="{D0324D8B-6F2B-481A-8B16-9FF4E0B657F6}" srcOrd="0" destOrd="0" presId="urn:microsoft.com/office/officeart/2005/8/layout/hierarchy6"/>
    <dgm:cxn modelId="{B9CEACF3-A438-43CC-B96C-19B8674CE106}" srcId="{D20ED2AE-21D2-48BD-9BB0-BFDBE3DF1413}" destId="{F4A56562-408C-492E-BC31-70A63565C9D1}" srcOrd="0" destOrd="0" parTransId="{F65B361E-81E2-47DC-A9FB-0E25FDB71269}" sibTransId="{DCC6D30E-A3CF-47D4-A230-7EB84BA4DFF2}"/>
    <dgm:cxn modelId="{A9744F13-134C-4F43-A792-E9C2D4756054}" type="presOf" srcId="{D20ED2AE-21D2-48BD-9BB0-BFDBE3DF1413}" destId="{DF7D6E66-60EF-4C4C-B3DF-29A611C82659}" srcOrd="0" destOrd="0" presId="urn:microsoft.com/office/officeart/2005/8/layout/hierarchy6"/>
    <dgm:cxn modelId="{E7447DC8-F9AC-4958-8743-3B8F009B3261}" type="presOf" srcId="{399AF064-A4F3-4719-90A8-53A2AA5AB983}" destId="{0FC62CAD-02F9-433A-A017-E0EDD9E51FA4}" srcOrd="0" destOrd="0" presId="urn:microsoft.com/office/officeart/2005/8/layout/hierarchy6"/>
    <dgm:cxn modelId="{D300CC58-A97F-48B0-87CB-4F6748721CBF}" srcId="{8D118174-EF50-4BAF-B70A-760ABDC1378C}" destId="{D20ED2AE-21D2-48BD-9BB0-BFDBE3DF1413}" srcOrd="0" destOrd="0" parTransId="{DD66C277-4FA1-407D-B217-530811938D64}" sibTransId="{F5AED1B8-9964-40AD-8540-2E9F3FA7E60E}"/>
    <dgm:cxn modelId="{4D60E64F-3BBE-4B5A-AF8A-E749E88F4A17}" type="presOf" srcId="{F4A56562-408C-492E-BC31-70A63565C9D1}" destId="{33606065-63FB-439B-A16B-397F45E70C66}" srcOrd="0" destOrd="0" presId="urn:microsoft.com/office/officeart/2005/8/layout/hierarchy6"/>
    <dgm:cxn modelId="{336D1948-19A8-49F6-B6A2-59CFE6AFAA1D}" type="presOf" srcId="{F65B361E-81E2-47DC-A9FB-0E25FDB71269}" destId="{4E348E25-9E07-4D07-ADEA-0F93F0BD21ED}" srcOrd="0" destOrd="0" presId="urn:microsoft.com/office/officeart/2005/8/layout/hierarchy6"/>
    <dgm:cxn modelId="{41ED8767-5576-4574-B4D6-D0F2B4AA6979}" type="presParOf" srcId="{D0324D8B-6F2B-481A-8B16-9FF4E0B657F6}" destId="{97BD7AA1-99A9-47F8-AFEF-7CEE59F591DA}" srcOrd="0" destOrd="0" presId="urn:microsoft.com/office/officeart/2005/8/layout/hierarchy6"/>
    <dgm:cxn modelId="{85221DF9-C289-4A86-A27D-0DAAB24211A8}" type="presParOf" srcId="{97BD7AA1-99A9-47F8-AFEF-7CEE59F591DA}" destId="{81BCB5E5-97C9-4DD9-8EFB-7E7F74B93D7D}" srcOrd="0" destOrd="0" presId="urn:microsoft.com/office/officeart/2005/8/layout/hierarchy6"/>
    <dgm:cxn modelId="{7AB770F6-922C-49A3-BE34-F64AC443B3FA}" type="presParOf" srcId="{81BCB5E5-97C9-4DD9-8EFB-7E7F74B93D7D}" destId="{638DD80B-BEC3-4C37-B1C6-7DABD300FB8C}" srcOrd="0" destOrd="0" presId="urn:microsoft.com/office/officeart/2005/8/layout/hierarchy6"/>
    <dgm:cxn modelId="{88D08D55-A703-42CE-AB63-15419BD45067}" type="presParOf" srcId="{638DD80B-BEC3-4C37-B1C6-7DABD300FB8C}" destId="{DF7D6E66-60EF-4C4C-B3DF-29A611C82659}" srcOrd="0" destOrd="0" presId="urn:microsoft.com/office/officeart/2005/8/layout/hierarchy6"/>
    <dgm:cxn modelId="{439C70BC-244E-4DA5-A4BA-B679CE7B4DC6}" type="presParOf" srcId="{638DD80B-BEC3-4C37-B1C6-7DABD300FB8C}" destId="{5E353E9E-6128-4292-A949-5097BE68C70B}" srcOrd="1" destOrd="0" presId="urn:microsoft.com/office/officeart/2005/8/layout/hierarchy6"/>
    <dgm:cxn modelId="{C5BB6E54-4ADB-4A99-8C52-3D86ABBC1EF6}" type="presParOf" srcId="{5E353E9E-6128-4292-A949-5097BE68C70B}" destId="{4E348E25-9E07-4D07-ADEA-0F93F0BD21ED}" srcOrd="0" destOrd="0" presId="urn:microsoft.com/office/officeart/2005/8/layout/hierarchy6"/>
    <dgm:cxn modelId="{1677BFD0-9923-4852-B1B0-73413FE465F6}" type="presParOf" srcId="{5E353E9E-6128-4292-A949-5097BE68C70B}" destId="{ADEB4446-3468-4AA8-B6E4-A6F9810B9CBF}" srcOrd="1" destOrd="0" presId="urn:microsoft.com/office/officeart/2005/8/layout/hierarchy6"/>
    <dgm:cxn modelId="{F115CC7A-1D95-4F4E-830E-5FDA472B5EFE}" type="presParOf" srcId="{ADEB4446-3468-4AA8-B6E4-A6F9810B9CBF}" destId="{33606065-63FB-439B-A16B-397F45E70C66}" srcOrd="0" destOrd="0" presId="urn:microsoft.com/office/officeart/2005/8/layout/hierarchy6"/>
    <dgm:cxn modelId="{96650B52-5CD4-4E32-B08B-7B3F0F828C14}" type="presParOf" srcId="{ADEB4446-3468-4AA8-B6E4-A6F9810B9CBF}" destId="{C212E43B-5E0F-45A4-BE87-CD8E9B38AD08}" srcOrd="1" destOrd="0" presId="urn:microsoft.com/office/officeart/2005/8/layout/hierarchy6"/>
    <dgm:cxn modelId="{7813BDFA-F901-4946-B482-D9E45F6F42E7}" type="presParOf" srcId="{C212E43B-5E0F-45A4-BE87-CD8E9B38AD08}" destId="{7605AF02-8AA1-4B49-BEDC-3C8673129DBA}" srcOrd="0" destOrd="0" presId="urn:microsoft.com/office/officeart/2005/8/layout/hierarchy6"/>
    <dgm:cxn modelId="{9F8166A6-9986-40C0-885D-285029E0AAF1}" type="presParOf" srcId="{C212E43B-5E0F-45A4-BE87-CD8E9B38AD08}" destId="{16D543B5-AB97-4317-BDB5-A23E86663B3A}" srcOrd="1" destOrd="0" presId="urn:microsoft.com/office/officeart/2005/8/layout/hierarchy6"/>
    <dgm:cxn modelId="{DC1CA702-42FF-4D48-B59D-5286632AB3E1}" type="presParOf" srcId="{16D543B5-AB97-4317-BDB5-A23E86663B3A}" destId="{2BFF468D-CE8C-45E5-9B90-3C34CF8C340D}" srcOrd="0" destOrd="0" presId="urn:microsoft.com/office/officeart/2005/8/layout/hierarchy6"/>
    <dgm:cxn modelId="{098A9E7B-3D5C-45D5-8D52-B4F0A366EE70}" type="presParOf" srcId="{16D543B5-AB97-4317-BDB5-A23E86663B3A}" destId="{7D040B25-8ED9-4D42-BA06-6BFCF9717633}" srcOrd="1" destOrd="0" presId="urn:microsoft.com/office/officeart/2005/8/layout/hierarchy6"/>
    <dgm:cxn modelId="{BDA1269A-C637-4C58-9C4D-D54C6AEDF51A}" type="presParOf" srcId="{C212E43B-5E0F-45A4-BE87-CD8E9B38AD08}" destId="{D3E25202-792F-41EF-BFBE-C3281B7381CF}" srcOrd="2" destOrd="0" presId="urn:microsoft.com/office/officeart/2005/8/layout/hierarchy6"/>
    <dgm:cxn modelId="{8EF8E733-15F8-4A65-A095-A9286C2BEAD2}" type="presParOf" srcId="{C212E43B-5E0F-45A4-BE87-CD8E9B38AD08}" destId="{CE1752C5-848B-4DFC-8F3E-819EC08F03A8}" srcOrd="3" destOrd="0" presId="urn:microsoft.com/office/officeart/2005/8/layout/hierarchy6"/>
    <dgm:cxn modelId="{145F388A-C72B-4E45-ACFF-79CB0CBDC4FB}" type="presParOf" srcId="{CE1752C5-848B-4DFC-8F3E-819EC08F03A8}" destId="{87FCE9BC-9DA3-42CD-A9C3-6793F74A9932}" srcOrd="0" destOrd="0" presId="urn:microsoft.com/office/officeart/2005/8/layout/hierarchy6"/>
    <dgm:cxn modelId="{C7C5D5FE-56E6-4368-927A-9608512CAD1C}" type="presParOf" srcId="{CE1752C5-848B-4DFC-8F3E-819EC08F03A8}" destId="{D6AE5AE9-B5E7-4B19-9F83-9696FE864FCC}" srcOrd="1" destOrd="0" presId="urn:microsoft.com/office/officeart/2005/8/layout/hierarchy6"/>
    <dgm:cxn modelId="{1F36210E-D853-42C7-89F0-4668DEBDC463}" type="presParOf" srcId="{5E353E9E-6128-4292-A949-5097BE68C70B}" destId="{D1DF9060-AA39-4905-803E-323D16DD1F78}" srcOrd="2" destOrd="0" presId="urn:microsoft.com/office/officeart/2005/8/layout/hierarchy6"/>
    <dgm:cxn modelId="{A9C0873A-2CD3-4C07-8C83-2BDB435D8057}" type="presParOf" srcId="{5E353E9E-6128-4292-A949-5097BE68C70B}" destId="{88886D00-9B0B-4092-8CF9-F9C0D9D8395C}" srcOrd="3" destOrd="0" presId="urn:microsoft.com/office/officeart/2005/8/layout/hierarchy6"/>
    <dgm:cxn modelId="{ABB3825F-0142-484E-8D92-4B5745224F78}" type="presParOf" srcId="{88886D00-9B0B-4092-8CF9-F9C0D9D8395C}" destId="{0FC62CAD-02F9-433A-A017-E0EDD9E51FA4}" srcOrd="0" destOrd="0" presId="urn:microsoft.com/office/officeart/2005/8/layout/hierarchy6"/>
    <dgm:cxn modelId="{F5AFBDB6-2C43-402B-BE65-F735EDB4A0F4}" type="presParOf" srcId="{88886D00-9B0B-4092-8CF9-F9C0D9D8395C}" destId="{A71348C4-D9EB-412C-9BCB-035B143714D4}" srcOrd="1" destOrd="0" presId="urn:microsoft.com/office/officeart/2005/8/layout/hierarchy6"/>
    <dgm:cxn modelId="{0CAC6DBC-B267-4F56-B425-FD2A83198F91}" type="presParOf" srcId="{A71348C4-D9EB-412C-9BCB-035B143714D4}" destId="{2FF27618-9279-4D74-A26A-91819F94C074}" srcOrd="0" destOrd="0" presId="urn:microsoft.com/office/officeart/2005/8/layout/hierarchy6"/>
    <dgm:cxn modelId="{8EF2F44F-9FD9-4C61-9806-9097A04A0E11}" type="presParOf" srcId="{A71348C4-D9EB-412C-9BCB-035B143714D4}" destId="{9D55ADE5-82A6-4F9F-A78B-C63BF44C1024}" srcOrd="1" destOrd="0" presId="urn:microsoft.com/office/officeart/2005/8/layout/hierarchy6"/>
    <dgm:cxn modelId="{F4F1A0C5-44FA-4C23-A701-B55BD5307E79}" type="presParOf" srcId="{9D55ADE5-82A6-4F9F-A78B-C63BF44C1024}" destId="{943248AC-99F9-4D3D-8638-146327C358E7}" srcOrd="0" destOrd="0" presId="urn:microsoft.com/office/officeart/2005/8/layout/hierarchy6"/>
    <dgm:cxn modelId="{51D37663-8F96-4F13-BDE9-1C24B7094D89}" type="presParOf" srcId="{9D55ADE5-82A6-4F9F-A78B-C63BF44C1024}" destId="{78547C18-0EBC-4470-894B-090EA3C5A821}" srcOrd="1" destOrd="0" presId="urn:microsoft.com/office/officeart/2005/8/layout/hierarchy6"/>
    <dgm:cxn modelId="{C1030C52-D444-4BD4-884D-A41D08C20349}" type="presParOf" srcId="{D0324D8B-6F2B-481A-8B16-9FF4E0B657F6}" destId="{A325E795-A24D-4BB5-B487-9DD30AE4ABCF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28765F-1B05-48E0-B2ED-1AB64C2FFA2C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A1BC6DE-0FA0-421A-BD0B-EC37C95BD183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800" dirty="0" smtClean="0"/>
            <a:t>Lodge complaint  </a:t>
          </a:r>
          <a:endParaRPr lang="en-GB" sz="1800" dirty="0"/>
        </a:p>
      </dgm:t>
    </dgm:pt>
    <dgm:pt modelId="{AA691C0A-3E19-4EA8-AFA2-6AF5591F2E75}" type="parTrans" cxnId="{16E6E603-CD07-4855-88C4-F57BB2252510}">
      <dgm:prSet/>
      <dgm:spPr/>
      <dgm:t>
        <a:bodyPr/>
        <a:lstStyle/>
        <a:p>
          <a:endParaRPr lang="en-GB"/>
        </a:p>
      </dgm:t>
    </dgm:pt>
    <dgm:pt modelId="{BABF66DB-81A8-4442-A5DA-4D7C7110EB9B}" type="sibTrans" cxnId="{16E6E603-CD07-4855-88C4-F57BB2252510}">
      <dgm:prSet/>
      <dgm:spPr/>
      <dgm:t>
        <a:bodyPr/>
        <a:lstStyle/>
        <a:p>
          <a:endParaRPr lang="en-GB"/>
        </a:p>
      </dgm:t>
    </dgm:pt>
    <dgm:pt modelId="{EAB40270-5BCC-4056-B28E-D8E3B890DA6A}">
      <dgm:prSet phldrT="[Text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sz="1800" dirty="0" smtClean="0"/>
            <a:t> </a:t>
          </a:r>
        </a:p>
        <a:p>
          <a:r>
            <a:rPr lang="en-GB" sz="1800" dirty="0" smtClean="0"/>
            <a:t>View user details &amp;</a:t>
          </a:r>
        </a:p>
        <a:p>
          <a:r>
            <a:rPr lang="en-GB" sz="1800" dirty="0" smtClean="0"/>
            <a:t>complaint</a:t>
          </a:r>
        </a:p>
        <a:p>
          <a:endParaRPr lang="en-GB" sz="1800" dirty="0"/>
        </a:p>
      </dgm:t>
    </dgm:pt>
    <dgm:pt modelId="{12F3856C-794A-4751-9459-802B3DE49ED8}" type="parTrans" cxnId="{D5E342D7-B5B1-4421-95F6-B50EF7AA2179}">
      <dgm:prSet/>
      <dgm:spPr/>
      <dgm:t>
        <a:bodyPr/>
        <a:lstStyle/>
        <a:p>
          <a:endParaRPr lang="en-GB"/>
        </a:p>
      </dgm:t>
    </dgm:pt>
    <dgm:pt modelId="{D1E5EA42-B4D7-4276-8A1C-6B73112A516F}" type="sibTrans" cxnId="{D5E342D7-B5B1-4421-95F6-B50EF7AA2179}">
      <dgm:prSet/>
      <dgm:spPr/>
      <dgm:t>
        <a:bodyPr/>
        <a:lstStyle/>
        <a:p>
          <a:endParaRPr lang="en-GB"/>
        </a:p>
      </dgm:t>
    </dgm:pt>
    <dgm:pt modelId="{1E4A023E-6BEB-4960-8A5A-A93F9B8D776B}">
      <dgm:prSet phldrT="[Text]" custT="1"/>
      <dgm:spPr/>
      <dgm:t>
        <a:bodyPr/>
        <a:lstStyle/>
        <a:p>
          <a:r>
            <a:rPr lang="en-GB" sz="1800" dirty="0" smtClean="0"/>
            <a:t>Manage complaint</a:t>
          </a:r>
          <a:endParaRPr lang="en-GB" sz="1800" dirty="0"/>
        </a:p>
      </dgm:t>
    </dgm:pt>
    <dgm:pt modelId="{E0DC938A-5307-4E94-BC07-C62AB24E8862}" type="parTrans" cxnId="{A5474E48-0D29-4EEC-9D25-303186A9E554}">
      <dgm:prSet/>
      <dgm:spPr/>
      <dgm:t>
        <a:bodyPr/>
        <a:lstStyle/>
        <a:p>
          <a:endParaRPr lang="en-GB"/>
        </a:p>
      </dgm:t>
    </dgm:pt>
    <dgm:pt modelId="{10073F38-569F-4A85-AC3D-94485DB783C1}" type="sibTrans" cxnId="{A5474E48-0D29-4EEC-9D25-303186A9E554}">
      <dgm:prSet/>
      <dgm:spPr/>
      <dgm:t>
        <a:bodyPr/>
        <a:lstStyle/>
        <a:p>
          <a:endParaRPr lang="en-GB"/>
        </a:p>
      </dgm:t>
    </dgm:pt>
    <dgm:pt modelId="{09BAE0B7-4B64-4154-B027-C4D2528AB1C8}" type="pres">
      <dgm:prSet presAssocID="{3F28765F-1B05-48E0-B2ED-1AB64C2FFA2C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DFB7DCC-37CB-43FA-A7A7-966C12D6E8F9}" type="pres">
      <dgm:prSet presAssocID="{CA1BC6DE-0FA0-421A-BD0B-EC37C95BD183}" presName="root" presStyleCnt="0"/>
      <dgm:spPr/>
    </dgm:pt>
    <dgm:pt modelId="{69C31552-B281-43E9-9E48-8D35E9AE6582}" type="pres">
      <dgm:prSet presAssocID="{CA1BC6DE-0FA0-421A-BD0B-EC37C95BD183}" presName="rootComposite" presStyleCnt="0"/>
      <dgm:spPr/>
    </dgm:pt>
    <dgm:pt modelId="{F325459A-6722-435D-88C2-F328E4B85693}" type="pres">
      <dgm:prSet presAssocID="{CA1BC6DE-0FA0-421A-BD0B-EC37C95BD183}" presName="rootText" presStyleLbl="node1" presStyleIdx="0" presStyleCnt="2" custAng="0" custScaleX="58279" custScaleY="52571" custLinFactNeighborX="25320" custLinFactNeighborY="503"/>
      <dgm:spPr/>
    </dgm:pt>
    <dgm:pt modelId="{39578FAD-57D9-4D59-84E1-495D3E64C254}" type="pres">
      <dgm:prSet presAssocID="{CA1BC6DE-0FA0-421A-BD0B-EC37C95BD183}" presName="rootConnector" presStyleLbl="node1" presStyleIdx="0" presStyleCnt="2"/>
      <dgm:spPr/>
    </dgm:pt>
    <dgm:pt modelId="{E1F64289-7629-4975-8D18-8B2D17079875}" type="pres">
      <dgm:prSet presAssocID="{CA1BC6DE-0FA0-421A-BD0B-EC37C95BD183}" presName="childShape" presStyleCnt="0"/>
      <dgm:spPr/>
    </dgm:pt>
    <dgm:pt modelId="{75CB5741-6679-4A84-800F-BEC8104D7B09}" type="pres">
      <dgm:prSet presAssocID="{EAB40270-5BCC-4056-B28E-D8E3B890DA6A}" presName="root" presStyleCnt="0"/>
      <dgm:spPr/>
    </dgm:pt>
    <dgm:pt modelId="{5F00DC0E-76A3-4BD8-8A8B-9657C26204D2}" type="pres">
      <dgm:prSet presAssocID="{EAB40270-5BCC-4056-B28E-D8E3B890DA6A}" presName="rootComposite" presStyleCnt="0"/>
      <dgm:spPr/>
    </dgm:pt>
    <dgm:pt modelId="{AE99EFBA-7C08-410B-858B-50FB777C7B3F}" type="pres">
      <dgm:prSet presAssocID="{EAB40270-5BCC-4056-B28E-D8E3B890DA6A}" presName="rootText" presStyleLbl="node1" presStyleIdx="1" presStyleCnt="2" custScaleX="86064" custScaleY="48087" custLinFactNeighborX="16264" custLinFactNeighborY="-1993"/>
      <dgm:spPr/>
      <dgm:t>
        <a:bodyPr/>
        <a:lstStyle/>
        <a:p>
          <a:endParaRPr lang="en-GB"/>
        </a:p>
      </dgm:t>
    </dgm:pt>
    <dgm:pt modelId="{85DCF84E-5A41-46DD-B341-E452469928E0}" type="pres">
      <dgm:prSet presAssocID="{EAB40270-5BCC-4056-B28E-D8E3B890DA6A}" presName="rootConnector" presStyleLbl="node1" presStyleIdx="1" presStyleCnt="2"/>
      <dgm:spPr/>
    </dgm:pt>
    <dgm:pt modelId="{C8A1DB3D-79E5-4077-8489-53D5E3DA3830}" type="pres">
      <dgm:prSet presAssocID="{EAB40270-5BCC-4056-B28E-D8E3B890DA6A}" presName="childShape" presStyleCnt="0"/>
      <dgm:spPr/>
    </dgm:pt>
    <dgm:pt modelId="{680CE6B0-947E-4DC0-B99A-E2056A524FEB}" type="pres">
      <dgm:prSet presAssocID="{E0DC938A-5307-4E94-BC07-C62AB24E8862}" presName="Name13" presStyleLbl="parChTrans1D2" presStyleIdx="0" presStyleCnt="1"/>
      <dgm:spPr/>
    </dgm:pt>
    <dgm:pt modelId="{0A3AD710-4269-49AE-8863-2DB1BB5B3E1D}" type="pres">
      <dgm:prSet presAssocID="{1E4A023E-6BEB-4960-8A5A-A93F9B8D776B}" presName="childText" presStyleLbl="bgAcc1" presStyleIdx="0" presStyleCnt="1" custScaleX="93052" custScaleY="42721" custLinFactNeighborX="7233" custLinFactNeighborY="-992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5474E48-0D29-4EEC-9D25-303186A9E554}" srcId="{EAB40270-5BCC-4056-B28E-D8E3B890DA6A}" destId="{1E4A023E-6BEB-4960-8A5A-A93F9B8D776B}" srcOrd="0" destOrd="0" parTransId="{E0DC938A-5307-4E94-BC07-C62AB24E8862}" sibTransId="{10073F38-569F-4A85-AC3D-94485DB783C1}"/>
    <dgm:cxn modelId="{1ADAE465-74B7-421A-94DD-DB6EA25CB351}" type="presOf" srcId="{1E4A023E-6BEB-4960-8A5A-A93F9B8D776B}" destId="{0A3AD710-4269-49AE-8863-2DB1BB5B3E1D}" srcOrd="0" destOrd="0" presId="urn:microsoft.com/office/officeart/2005/8/layout/hierarchy3"/>
    <dgm:cxn modelId="{388FEF81-6A7F-4F25-B33B-B9A34C0E1EDC}" type="presOf" srcId="{EAB40270-5BCC-4056-B28E-D8E3B890DA6A}" destId="{85DCF84E-5A41-46DD-B341-E452469928E0}" srcOrd="1" destOrd="0" presId="urn:microsoft.com/office/officeart/2005/8/layout/hierarchy3"/>
    <dgm:cxn modelId="{E25B4002-CDC3-40DA-8C35-8AE0157048E4}" type="presOf" srcId="{3F28765F-1B05-48E0-B2ED-1AB64C2FFA2C}" destId="{09BAE0B7-4B64-4154-B027-C4D2528AB1C8}" srcOrd="0" destOrd="0" presId="urn:microsoft.com/office/officeart/2005/8/layout/hierarchy3"/>
    <dgm:cxn modelId="{F155D11C-F896-40F9-9F15-199CCBD355A1}" type="presOf" srcId="{EAB40270-5BCC-4056-B28E-D8E3B890DA6A}" destId="{AE99EFBA-7C08-410B-858B-50FB777C7B3F}" srcOrd="0" destOrd="0" presId="urn:microsoft.com/office/officeart/2005/8/layout/hierarchy3"/>
    <dgm:cxn modelId="{D5E342D7-B5B1-4421-95F6-B50EF7AA2179}" srcId="{3F28765F-1B05-48E0-B2ED-1AB64C2FFA2C}" destId="{EAB40270-5BCC-4056-B28E-D8E3B890DA6A}" srcOrd="1" destOrd="0" parTransId="{12F3856C-794A-4751-9459-802B3DE49ED8}" sibTransId="{D1E5EA42-B4D7-4276-8A1C-6B73112A516F}"/>
    <dgm:cxn modelId="{5B4C860E-A22B-4D47-95E5-35DE5B852407}" type="presOf" srcId="{CA1BC6DE-0FA0-421A-BD0B-EC37C95BD183}" destId="{39578FAD-57D9-4D59-84E1-495D3E64C254}" srcOrd="1" destOrd="0" presId="urn:microsoft.com/office/officeart/2005/8/layout/hierarchy3"/>
    <dgm:cxn modelId="{8F76B942-EB80-419F-B66A-9C801F5C6017}" type="presOf" srcId="{CA1BC6DE-0FA0-421A-BD0B-EC37C95BD183}" destId="{F325459A-6722-435D-88C2-F328E4B85693}" srcOrd="0" destOrd="0" presId="urn:microsoft.com/office/officeart/2005/8/layout/hierarchy3"/>
    <dgm:cxn modelId="{4000A9A8-0496-419A-B4C5-B3793EDD9AED}" type="presOf" srcId="{E0DC938A-5307-4E94-BC07-C62AB24E8862}" destId="{680CE6B0-947E-4DC0-B99A-E2056A524FEB}" srcOrd="0" destOrd="0" presId="urn:microsoft.com/office/officeart/2005/8/layout/hierarchy3"/>
    <dgm:cxn modelId="{16E6E603-CD07-4855-88C4-F57BB2252510}" srcId="{3F28765F-1B05-48E0-B2ED-1AB64C2FFA2C}" destId="{CA1BC6DE-0FA0-421A-BD0B-EC37C95BD183}" srcOrd="0" destOrd="0" parTransId="{AA691C0A-3E19-4EA8-AFA2-6AF5591F2E75}" sibTransId="{BABF66DB-81A8-4442-A5DA-4D7C7110EB9B}"/>
    <dgm:cxn modelId="{036AB2C5-3BB7-4187-AB03-0E23C7344745}" type="presParOf" srcId="{09BAE0B7-4B64-4154-B027-C4D2528AB1C8}" destId="{5DFB7DCC-37CB-43FA-A7A7-966C12D6E8F9}" srcOrd="0" destOrd="0" presId="urn:microsoft.com/office/officeart/2005/8/layout/hierarchy3"/>
    <dgm:cxn modelId="{7B28D900-8316-48C8-AFF3-6A5A203FAC5B}" type="presParOf" srcId="{5DFB7DCC-37CB-43FA-A7A7-966C12D6E8F9}" destId="{69C31552-B281-43E9-9E48-8D35E9AE6582}" srcOrd="0" destOrd="0" presId="urn:microsoft.com/office/officeart/2005/8/layout/hierarchy3"/>
    <dgm:cxn modelId="{A1E4DC44-97A3-4224-93F4-55A30F2F5E7D}" type="presParOf" srcId="{69C31552-B281-43E9-9E48-8D35E9AE6582}" destId="{F325459A-6722-435D-88C2-F328E4B85693}" srcOrd="0" destOrd="0" presId="urn:microsoft.com/office/officeart/2005/8/layout/hierarchy3"/>
    <dgm:cxn modelId="{2C5CB2DE-00D0-4921-B41F-125E4B116E31}" type="presParOf" srcId="{69C31552-B281-43E9-9E48-8D35E9AE6582}" destId="{39578FAD-57D9-4D59-84E1-495D3E64C254}" srcOrd="1" destOrd="0" presId="urn:microsoft.com/office/officeart/2005/8/layout/hierarchy3"/>
    <dgm:cxn modelId="{37562B7F-3D56-4D4D-95EF-FDB61F1F2688}" type="presParOf" srcId="{5DFB7DCC-37CB-43FA-A7A7-966C12D6E8F9}" destId="{E1F64289-7629-4975-8D18-8B2D17079875}" srcOrd="1" destOrd="0" presId="urn:microsoft.com/office/officeart/2005/8/layout/hierarchy3"/>
    <dgm:cxn modelId="{BA9063D7-8768-4056-9FBC-B917AF4D9111}" type="presParOf" srcId="{09BAE0B7-4B64-4154-B027-C4D2528AB1C8}" destId="{75CB5741-6679-4A84-800F-BEC8104D7B09}" srcOrd="1" destOrd="0" presId="urn:microsoft.com/office/officeart/2005/8/layout/hierarchy3"/>
    <dgm:cxn modelId="{3974B069-732F-4FFE-85B1-0AE58A64F65D}" type="presParOf" srcId="{75CB5741-6679-4A84-800F-BEC8104D7B09}" destId="{5F00DC0E-76A3-4BD8-8A8B-9657C26204D2}" srcOrd="0" destOrd="0" presId="urn:microsoft.com/office/officeart/2005/8/layout/hierarchy3"/>
    <dgm:cxn modelId="{D2FC1967-4826-4D2F-BA92-4ADB01E0C097}" type="presParOf" srcId="{5F00DC0E-76A3-4BD8-8A8B-9657C26204D2}" destId="{AE99EFBA-7C08-410B-858B-50FB777C7B3F}" srcOrd="0" destOrd="0" presId="urn:microsoft.com/office/officeart/2005/8/layout/hierarchy3"/>
    <dgm:cxn modelId="{4DD9808E-1439-4816-A464-7907385484A3}" type="presParOf" srcId="{5F00DC0E-76A3-4BD8-8A8B-9657C26204D2}" destId="{85DCF84E-5A41-46DD-B341-E452469928E0}" srcOrd="1" destOrd="0" presId="urn:microsoft.com/office/officeart/2005/8/layout/hierarchy3"/>
    <dgm:cxn modelId="{C0B3CDC6-0365-43C0-B450-510657CE7809}" type="presParOf" srcId="{75CB5741-6679-4A84-800F-BEC8104D7B09}" destId="{C8A1DB3D-79E5-4077-8489-53D5E3DA3830}" srcOrd="1" destOrd="0" presId="urn:microsoft.com/office/officeart/2005/8/layout/hierarchy3"/>
    <dgm:cxn modelId="{AC354E61-F749-4069-BEE3-42F248DFD5FF}" type="presParOf" srcId="{C8A1DB3D-79E5-4077-8489-53D5E3DA3830}" destId="{680CE6B0-947E-4DC0-B99A-E2056A524FEB}" srcOrd="0" destOrd="0" presId="urn:microsoft.com/office/officeart/2005/8/layout/hierarchy3"/>
    <dgm:cxn modelId="{AC65DE99-BE07-4C7C-B971-EDFB563C4B82}" type="presParOf" srcId="{C8A1DB3D-79E5-4077-8489-53D5E3DA3830}" destId="{0A3AD710-4269-49AE-8863-2DB1BB5B3E1D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7D6E66-60EF-4C4C-B3DF-29A611C82659}">
      <dsp:nvSpPr>
        <dsp:cNvPr id="0" name=""/>
        <dsp:cNvSpPr/>
      </dsp:nvSpPr>
      <dsp:spPr>
        <a:xfrm>
          <a:off x="3874211" y="0"/>
          <a:ext cx="1426765" cy="95117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Complaint management system</a:t>
          </a:r>
          <a:endParaRPr lang="en-GB" sz="1600" kern="1200" dirty="0"/>
        </a:p>
      </dsp:txBody>
      <dsp:txXfrm>
        <a:off x="3902070" y="27859"/>
        <a:ext cx="1371047" cy="895459"/>
      </dsp:txXfrm>
    </dsp:sp>
    <dsp:sp modelId="{4E348E25-9E07-4D07-ADEA-0F93F0BD21ED}">
      <dsp:nvSpPr>
        <dsp:cNvPr id="0" name=""/>
        <dsp:cNvSpPr/>
      </dsp:nvSpPr>
      <dsp:spPr>
        <a:xfrm>
          <a:off x="3136602" y="951177"/>
          <a:ext cx="1450992" cy="382715"/>
        </a:xfrm>
        <a:custGeom>
          <a:avLst/>
          <a:gdLst/>
          <a:ahLst/>
          <a:cxnLst/>
          <a:rect l="0" t="0" r="0" b="0"/>
          <a:pathLst>
            <a:path>
              <a:moveTo>
                <a:pt x="1450992" y="0"/>
              </a:moveTo>
              <a:lnTo>
                <a:pt x="1450992" y="191357"/>
              </a:lnTo>
              <a:lnTo>
                <a:pt x="0" y="191357"/>
              </a:lnTo>
              <a:lnTo>
                <a:pt x="0" y="3827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06065-63FB-439B-A16B-397F45E70C66}">
      <dsp:nvSpPr>
        <dsp:cNvPr id="0" name=""/>
        <dsp:cNvSpPr/>
      </dsp:nvSpPr>
      <dsp:spPr>
        <a:xfrm>
          <a:off x="2423219" y="1333892"/>
          <a:ext cx="1426765" cy="95117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Student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>
        <a:off x="2451078" y="1361751"/>
        <a:ext cx="1371047" cy="895459"/>
      </dsp:txXfrm>
    </dsp:sp>
    <dsp:sp modelId="{7605AF02-8AA1-4B49-BEDC-3C8673129DBA}">
      <dsp:nvSpPr>
        <dsp:cNvPr id="0" name=""/>
        <dsp:cNvSpPr/>
      </dsp:nvSpPr>
      <dsp:spPr>
        <a:xfrm>
          <a:off x="2209204" y="2285070"/>
          <a:ext cx="927397" cy="380470"/>
        </a:xfrm>
        <a:custGeom>
          <a:avLst/>
          <a:gdLst/>
          <a:ahLst/>
          <a:cxnLst/>
          <a:rect l="0" t="0" r="0" b="0"/>
          <a:pathLst>
            <a:path>
              <a:moveTo>
                <a:pt x="927397" y="0"/>
              </a:moveTo>
              <a:lnTo>
                <a:pt x="927397" y="190235"/>
              </a:lnTo>
              <a:lnTo>
                <a:pt x="0" y="190235"/>
              </a:lnTo>
              <a:lnTo>
                <a:pt x="0" y="3804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FF468D-CE8C-45E5-9B90-3C34CF8C340D}">
      <dsp:nvSpPr>
        <dsp:cNvPr id="0" name=""/>
        <dsp:cNvSpPr/>
      </dsp:nvSpPr>
      <dsp:spPr>
        <a:xfrm>
          <a:off x="1495821" y="2665540"/>
          <a:ext cx="1426765" cy="95117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User login in</a:t>
          </a:r>
          <a:endParaRPr lang="en-GB" sz="1600" kern="1200" dirty="0"/>
        </a:p>
      </dsp:txBody>
      <dsp:txXfrm>
        <a:off x="1523680" y="2693399"/>
        <a:ext cx="1371047" cy="895459"/>
      </dsp:txXfrm>
    </dsp:sp>
    <dsp:sp modelId="{D3E25202-792F-41EF-BFBE-C3281B7381CF}">
      <dsp:nvSpPr>
        <dsp:cNvPr id="0" name=""/>
        <dsp:cNvSpPr/>
      </dsp:nvSpPr>
      <dsp:spPr>
        <a:xfrm>
          <a:off x="3136602" y="2285070"/>
          <a:ext cx="927397" cy="3804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0235"/>
              </a:lnTo>
              <a:lnTo>
                <a:pt x="927397" y="190235"/>
              </a:lnTo>
              <a:lnTo>
                <a:pt x="927397" y="3804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FCE9BC-9DA3-42CD-A9C3-6793F74A9932}">
      <dsp:nvSpPr>
        <dsp:cNvPr id="0" name=""/>
        <dsp:cNvSpPr/>
      </dsp:nvSpPr>
      <dsp:spPr>
        <a:xfrm>
          <a:off x="3350617" y="2665540"/>
          <a:ext cx="1426765" cy="95117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User details </a:t>
          </a:r>
          <a:endParaRPr lang="en-GB" sz="1600" kern="1200" dirty="0"/>
        </a:p>
      </dsp:txBody>
      <dsp:txXfrm>
        <a:off x="3378476" y="2693399"/>
        <a:ext cx="1371047" cy="895459"/>
      </dsp:txXfrm>
    </dsp:sp>
    <dsp:sp modelId="{D1DF9060-AA39-4905-803E-323D16DD1F78}">
      <dsp:nvSpPr>
        <dsp:cNvPr id="0" name=""/>
        <dsp:cNvSpPr/>
      </dsp:nvSpPr>
      <dsp:spPr>
        <a:xfrm>
          <a:off x="4587594" y="951177"/>
          <a:ext cx="1331200" cy="3827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357"/>
              </a:lnTo>
              <a:lnTo>
                <a:pt x="1331200" y="191357"/>
              </a:lnTo>
              <a:lnTo>
                <a:pt x="1331200" y="3827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C62CAD-02F9-433A-A017-E0EDD9E51FA4}">
      <dsp:nvSpPr>
        <dsp:cNvPr id="0" name=""/>
        <dsp:cNvSpPr/>
      </dsp:nvSpPr>
      <dsp:spPr>
        <a:xfrm>
          <a:off x="5205412" y="1333892"/>
          <a:ext cx="1426765" cy="95117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administrator</a:t>
          </a:r>
          <a:endParaRPr lang="en-GB" sz="1600" kern="1200" dirty="0"/>
        </a:p>
      </dsp:txBody>
      <dsp:txXfrm>
        <a:off x="5233271" y="1361751"/>
        <a:ext cx="1371047" cy="895459"/>
      </dsp:txXfrm>
    </dsp:sp>
    <dsp:sp modelId="{2FF27618-9279-4D74-A26A-91819F94C074}">
      <dsp:nvSpPr>
        <dsp:cNvPr id="0" name=""/>
        <dsp:cNvSpPr/>
      </dsp:nvSpPr>
      <dsp:spPr>
        <a:xfrm>
          <a:off x="5873075" y="2285070"/>
          <a:ext cx="91440" cy="3804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8047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3248AC-99F9-4D3D-8638-146327C358E7}">
      <dsp:nvSpPr>
        <dsp:cNvPr id="0" name=""/>
        <dsp:cNvSpPr/>
      </dsp:nvSpPr>
      <dsp:spPr>
        <a:xfrm>
          <a:off x="5205412" y="2665540"/>
          <a:ext cx="1426765" cy="95117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/>
            <a:t>Admin login in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/>
        </a:p>
      </dsp:txBody>
      <dsp:txXfrm>
        <a:off x="5233271" y="2693399"/>
        <a:ext cx="1371047" cy="895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25459A-6722-435D-88C2-F328E4B85693}">
      <dsp:nvSpPr>
        <dsp:cNvPr id="0" name=""/>
        <dsp:cNvSpPr/>
      </dsp:nvSpPr>
      <dsp:spPr>
        <a:xfrm>
          <a:off x="2707375" y="10141"/>
          <a:ext cx="2310176" cy="1041955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Lodge complaint  </a:t>
          </a:r>
          <a:endParaRPr lang="en-GB" sz="1800" kern="1200" dirty="0"/>
        </a:p>
      </dsp:txBody>
      <dsp:txXfrm>
        <a:off x="2737893" y="40659"/>
        <a:ext cx="2249140" cy="980919"/>
      </dsp:txXfrm>
    </dsp:sp>
    <dsp:sp modelId="{AE99EFBA-7C08-410B-858B-50FB777C7B3F}">
      <dsp:nvSpPr>
        <dsp:cNvPr id="0" name=""/>
        <dsp:cNvSpPr/>
      </dsp:nvSpPr>
      <dsp:spPr>
        <a:xfrm>
          <a:off x="5649571" y="0"/>
          <a:ext cx="3411572" cy="953083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 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View user details &amp;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complaint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800" kern="1200" dirty="0"/>
        </a:p>
      </dsp:txBody>
      <dsp:txXfrm>
        <a:off x="5677486" y="27915"/>
        <a:ext cx="3355742" cy="897253"/>
      </dsp:txXfrm>
    </dsp:sp>
    <dsp:sp modelId="{680CE6B0-947E-4DC0-B99A-E2056A524FEB}">
      <dsp:nvSpPr>
        <dsp:cNvPr id="0" name=""/>
        <dsp:cNvSpPr/>
      </dsp:nvSpPr>
      <dsp:spPr>
        <a:xfrm>
          <a:off x="5870834" y="953083"/>
          <a:ext cx="91440" cy="722382"/>
        </a:xfrm>
        <a:custGeom>
          <a:avLst/>
          <a:gdLst/>
          <a:ahLst/>
          <a:cxnLst/>
          <a:rect l="0" t="0" r="0" b="0"/>
          <a:pathLst>
            <a:path>
              <a:moveTo>
                <a:pt x="119894" y="0"/>
              </a:moveTo>
              <a:lnTo>
                <a:pt x="45720" y="72238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3AD710-4269-49AE-8863-2DB1BB5B3E1D}">
      <dsp:nvSpPr>
        <dsp:cNvPr id="0" name=""/>
        <dsp:cNvSpPr/>
      </dsp:nvSpPr>
      <dsp:spPr>
        <a:xfrm>
          <a:off x="5916554" y="1252100"/>
          <a:ext cx="2950861" cy="8467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Manage complaint</a:t>
          </a:r>
          <a:endParaRPr lang="en-GB" sz="1800" kern="1200" dirty="0"/>
        </a:p>
      </dsp:txBody>
      <dsp:txXfrm>
        <a:off x="5941354" y="1276900"/>
        <a:ext cx="2901261" cy="7971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Diagram 27"/>
          <p:cNvGraphicFramePr/>
          <p:nvPr>
            <p:extLst>
              <p:ext uri="{D42A27DB-BD31-4B8C-83A1-F6EECF244321}">
                <p14:modId xmlns:p14="http://schemas.microsoft.com/office/powerpoint/2010/main" val="2283075325"/>
              </p:ext>
            </p:extLst>
          </p:nvPr>
        </p:nvGraphicFramePr>
        <p:xfrm>
          <a:off x="512293" y="0"/>
          <a:ext cx="8128000" cy="3618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9" name="Diagram 28"/>
          <p:cNvGraphicFramePr/>
          <p:nvPr>
            <p:extLst>
              <p:ext uri="{D42A27DB-BD31-4B8C-83A1-F6EECF244321}">
                <p14:modId xmlns:p14="http://schemas.microsoft.com/office/powerpoint/2010/main" val="852072453"/>
              </p:ext>
            </p:extLst>
          </p:nvPr>
        </p:nvGraphicFramePr>
        <p:xfrm>
          <a:off x="579550" y="3889421"/>
          <a:ext cx="10341735" cy="2295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32" name="Elbow Connector 31"/>
          <p:cNvCxnSpPr/>
          <p:nvPr/>
        </p:nvCxnSpPr>
        <p:spPr>
          <a:xfrm rot="16200000" flipH="1">
            <a:off x="6156102" y="3721994"/>
            <a:ext cx="244699" cy="90152"/>
          </a:xfrm>
          <a:prstGeom prst="bentConnector3">
            <a:avLst>
              <a:gd name="adj1" fmla="val 139474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lbow Connector 41"/>
          <p:cNvCxnSpPr/>
          <p:nvPr/>
        </p:nvCxnSpPr>
        <p:spPr>
          <a:xfrm>
            <a:off x="8216721" y="5975797"/>
            <a:ext cx="489397" cy="418559"/>
          </a:xfrm>
          <a:prstGeom prst="bentConnector3">
            <a:avLst>
              <a:gd name="adj1" fmla="val 3421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8100814" y="6400793"/>
            <a:ext cx="1661372" cy="61818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Log out</a:t>
            </a:r>
            <a:endParaRPr lang="en-GB" dirty="0"/>
          </a:p>
        </p:txBody>
      </p:sp>
      <p:cxnSp>
        <p:nvCxnSpPr>
          <p:cNvPr id="47" name="Elbow Connector 46"/>
          <p:cNvCxnSpPr/>
          <p:nvPr/>
        </p:nvCxnSpPr>
        <p:spPr>
          <a:xfrm rot="16200000" flipH="1">
            <a:off x="4098705" y="5212726"/>
            <a:ext cx="663261" cy="360606"/>
          </a:xfrm>
          <a:prstGeom prst="bentConnector3">
            <a:avLst>
              <a:gd name="adj1" fmla="val 9223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3116688" y="5724660"/>
            <a:ext cx="2047741" cy="78561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Log out</a:t>
            </a:r>
            <a:endParaRPr lang="en-GB" dirty="0"/>
          </a:p>
        </p:txBody>
      </p:sp>
      <p:cxnSp>
        <p:nvCxnSpPr>
          <p:cNvPr id="65" name="Elbow Connector 64"/>
          <p:cNvCxnSpPr/>
          <p:nvPr/>
        </p:nvCxnSpPr>
        <p:spPr>
          <a:xfrm rot="5400000">
            <a:off x="4192164" y="3760720"/>
            <a:ext cx="463641" cy="12700"/>
          </a:xfrm>
          <a:prstGeom prst="bentConnector3">
            <a:avLst>
              <a:gd name="adj1" fmla="val -27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931500" y="386366"/>
            <a:ext cx="326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UBUA VERA</a:t>
            </a:r>
          </a:p>
          <a:p>
            <a:r>
              <a:rPr lang="en-GB" dirty="0" smtClean="0"/>
              <a:t>16/SCI01/048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500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30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VERA's-PC</dc:creator>
  <cp:lastModifiedBy>VERA's-PC</cp:lastModifiedBy>
  <cp:revision>11</cp:revision>
  <dcterms:created xsi:type="dcterms:W3CDTF">2020-04-10T10:21:03Z</dcterms:created>
  <dcterms:modified xsi:type="dcterms:W3CDTF">2020-04-10T12:08:40Z</dcterms:modified>
</cp:coreProperties>
</file>