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66" r:id="rId3"/>
    <p:sldId id="26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13531" y="0"/>
            <a:ext cx="4716937" cy="685799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97589" y="0"/>
            <a:ext cx="4948822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Moto E (4)</dc:creator>
  <dcterms:created xsi:type="dcterms:W3CDTF">2015-05-12T07:30:45Z</dcterms:created>
  <dcterms:modified xsi:type="dcterms:W3CDTF">2020-04-10T20:54:47Z</dcterms:modified>
</cp:coreProperties>
</file>