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2" r:id="rId3"/>
    <p:sldId id="264" r:id="rId4"/>
    <p:sldId id="265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23372" y="0"/>
            <a:ext cx="5897256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03460" y="0"/>
            <a:ext cx="7737079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55544"/>
            <a:ext cx="9144000" cy="634691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Moto E (4)</dc:creator>
  <dcterms:created xsi:type="dcterms:W3CDTF">2015-05-12T07:30:45Z</dcterms:created>
  <dcterms:modified xsi:type="dcterms:W3CDTF">2020-04-10T20:53:14Z</dcterms:modified>
</cp:coreProperties>
</file>