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1" r:id="rId5"/>
    <p:sldId id="260" r:id="rId6"/>
    <p:sldId id="262" r:id="rId7"/>
    <p:sldId id="263" r:id="rId8"/>
    <p:sldId id="258"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719" autoAdjust="0"/>
  </p:normalViewPr>
  <p:slideViewPr>
    <p:cSldViewPr snapToGrid="0">
      <p:cViewPr varScale="1">
        <p:scale>
          <a:sx n="74" d="100"/>
          <a:sy n="74" d="100"/>
        </p:scale>
        <p:origin x="576" y="72"/>
      </p:cViewPr>
      <p:guideLst/>
    </p:cSldViewPr>
  </p:slideViewPr>
  <p:outlineViewPr>
    <p:cViewPr>
      <p:scale>
        <a:sx n="33" d="100"/>
        <a:sy n="33" d="100"/>
      </p:scale>
      <p:origin x="0" y="-133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005C399-002B-48DD-8ABB-90A0FC897AA9}" type="datetimeFigureOut">
              <a:rPr lang="en-US" smtClean="0"/>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C44925-8D57-4C8D-8B0D-8C3F953C3739}" type="slidenum">
              <a:rPr lang="en-US" smtClean="0"/>
              <a:t>‹#›</a:t>
            </a:fld>
            <a:endParaRPr lang="en-US"/>
          </a:p>
        </p:txBody>
      </p:sp>
    </p:spTree>
    <p:extLst>
      <p:ext uri="{BB962C8B-B14F-4D97-AF65-F5344CB8AC3E}">
        <p14:creationId xmlns:p14="http://schemas.microsoft.com/office/powerpoint/2010/main" val="5244265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05C399-002B-48DD-8ABB-90A0FC897AA9}" type="datetimeFigureOut">
              <a:rPr lang="en-US" smtClean="0"/>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C44925-8D57-4C8D-8B0D-8C3F953C3739}" type="slidenum">
              <a:rPr lang="en-US" smtClean="0"/>
              <a:t>‹#›</a:t>
            </a:fld>
            <a:endParaRPr lang="en-US"/>
          </a:p>
        </p:txBody>
      </p:sp>
    </p:spTree>
    <p:extLst>
      <p:ext uri="{BB962C8B-B14F-4D97-AF65-F5344CB8AC3E}">
        <p14:creationId xmlns:p14="http://schemas.microsoft.com/office/powerpoint/2010/main" val="1066335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05C399-002B-48DD-8ABB-90A0FC897AA9}" type="datetimeFigureOut">
              <a:rPr lang="en-US" smtClean="0"/>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C44925-8D57-4C8D-8B0D-8C3F953C3739}" type="slidenum">
              <a:rPr lang="en-US" smtClean="0"/>
              <a:t>‹#›</a:t>
            </a:fld>
            <a:endParaRPr lang="en-US"/>
          </a:p>
        </p:txBody>
      </p:sp>
    </p:spTree>
    <p:extLst>
      <p:ext uri="{BB962C8B-B14F-4D97-AF65-F5344CB8AC3E}">
        <p14:creationId xmlns:p14="http://schemas.microsoft.com/office/powerpoint/2010/main" val="26080877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05C399-002B-48DD-8ABB-90A0FC897AA9}" type="datetimeFigureOut">
              <a:rPr lang="en-US" smtClean="0"/>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C44925-8D57-4C8D-8B0D-8C3F953C3739}" type="slidenum">
              <a:rPr lang="en-US" smtClean="0"/>
              <a:t>‹#›</a:t>
            </a:fld>
            <a:endParaRPr lang="en-US"/>
          </a:p>
        </p:txBody>
      </p:sp>
    </p:spTree>
    <p:extLst>
      <p:ext uri="{BB962C8B-B14F-4D97-AF65-F5344CB8AC3E}">
        <p14:creationId xmlns:p14="http://schemas.microsoft.com/office/powerpoint/2010/main" val="4412266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005C399-002B-48DD-8ABB-90A0FC897AA9}" type="datetimeFigureOut">
              <a:rPr lang="en-US" smtClean="0"/>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C44925-8D57-4C8D-8B0D-8C3F953C3739}" type="slidenum">
              <a:rPr lang="en-US" smtClean="0"/>
              <a:t>‹#›</a:t>
            </a:fld>
            <a:endParaRPr lang="en-US"/>
          </a:p>
        </p:txBody>
      </p:sp>
    </p:spTree>
    <p:extLst>
      <p:ext uri="{BB962C8B-B14F-4D97-AF65-F5344CB8AC3E}">
        <p14:creationId xmlns:p14="http://schemas.microsoft.com/office/powerpoint/2010/main" val="4503574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005C399-002B-48DD-8ABB-90A0FC897AA9}" type="datetimeFigureOut">
              <a:rPr lang="en-US" smtClean="0"/>
              <a:t>4/7/2020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C44925-8D57-4C8D-8B0D-8C3F953C3739}" type="slidenum">
              <a:rPr lang="en-US" smtClean="0"/>
              <a:t>‹#›</a:t>
            </a:fld>
            <a:endParaRPr lang="en-US"/>
          </a:p>
        </p:txBody>
      </p:sp>
    </p:spTree>
    <p:extLst>
      <p:ext uri="{BB962C8B-B14F-4D97-AF65-F5344CB8AC3E}">
        <p14:creationId xmlns:p14="http://schemas.microsoft.com/office/powerpoint/2010/main" val="26964459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005C399-002B-48DD-8ABB-90A0FC897AA9}" type="datetimeFigureOut">
              <a:rPr lang="en-US" smtClean="0"/>
              <a:t>4/7/2020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C44925-8D57-4C8D-8B0D-8C3F953C3739}" type="slidenum">
              <a:rPr lang="en-US" smtClean="0"/>
              <a:t>‹#›</a:t>
            </a:fld>
            <a:endParaRPr lang="en-US"/>
          </a:p>
        </p:txBody>
      </p:sp>
    </p:spTree>
    <p:extLst>
      <p:ext uri="{BB962C8B-B14F-4D97-AF65-F5344CB8AC3E}">
        <p14:creationId xmlns:p14="http://schemas.microsoft.com/office/powerpoint/2010/main" val="39715768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005C399-002B-48DD-8ABB-90A0FC897AA9}" type="datetimeFigureOut">
              <a:rPr lang="en-US" smtClean="0"/>
              <a:t>4/7/2020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C44925-8D57-4C8D-8B0D-8C3F953C3739}" type="slidenum">
              <a:rPr lang="en-US" smtClean="0"/>
              <a:t>‹#›</a:t>
            </a:fld>
            <a:endParaRPr lang="en-US"/>
          </a:p>
        </p:txBody>
      </p:sp>
    </p:spTree>
    <p:extLst>
      <p:ext uri="{BB962C8B-B14F-4D97-AF65-F5344CB8AC3E}">
        <p14:creationId xmlns:p14="http://schemas.microsoft.com/office/powerpoint/2010/main" val="11647878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05C399-002B-48DD-8ABB-90A0FC897AA9}" type="datetimeFigureOut">
              <a:rPr lang="en-US" smtClean="0"/>
              <a:t>4/7/2020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C44925-8D57-4C8D-8B0D-8C3F953C3739}" type="slidenum">
              <a:rPr lang="en-US" smtClean="0"/>
              <a:t>‹#›</a:t>
            </a:fld>
            <a:endParaRPr lang="en-US"/>
          </a:p>
        </p:txBody>
      </p:sp>
    </p:spTree>
    <p:extLst>
      <p:ext uri="{BB962C8B-B14F-4D97-AF65-F5344CB8AC3E}">
        <p14:creationId xmlns:p14="http://schemas.microsoft.com/office/powerpoint/2010/main" val="19405313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005C399-002B-48DD-8ABB-90A0FC897AA9}" type="datetimeFigureOut">
              <a:rPr lang="en-US" smtClean="0"/>
              <a:t>4/7/2020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C44925-8D57-4C8D-8B0D-8C3F953C3739}" type="slidenum">
              <a:rPr lang="en-US" smtClean="0"/>
              <a:t>‹#›</a:t>
            </a:fld>
            <a:endParaRPr lang="en-US"/>
          </a:p>
        </p:txBody>
      </p:sp>
    </p:spTree>
    <p:extLst>
      <p:ext uri="{BB962C8B-B14F-4D97-AF65-F5344CB8AC3E}">
        <p14:creationId xmlns:p14="http://schemas.microsoft.com/office/powerpoint/2010/main" val="149392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005C399-002B-48DD-8ABB-90A0FC897AA9}" type="datetimeFigureOut">
              <a:rPr lang="en-US" smtClean="0"/>
              <a:t>4/7/2020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C44925-8D57-4C8D-8B0D-8C3F953C3739}" type="slidenum">
              <a:rPr lang="en-US" smtClean="0"/>
              <a:t>‹#›</a:t>
            </a:fld>
            <a:endParaRPr lang="en-US"/>
          </a:p>
        </p:txBody>
      </p:sp>
    </p:spTree>
    <p:extLst>
      <p:ext uri="{BB962C8B-B14F-4D97-AF65-F5344CB8AC3E}">
        <p14:creationId xmlns:p14="http://schemas.microsoft.com/office/powerpoint/2010/main" val="1173578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05C399-002B-48DD-8ABB-90A0FC897AA9}" type="datetimeFigureOut">
              <a:rPr lang="en-US" smtClean="0"/>
              <a:t>4/7/2020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C44925-8D57-4C8D-8B0D-8C3F953C3739}" type="slidenum">
              <a:rPr lang="en-US" smtClean="0"/>
              <a:t>‹#›</a:t>
            </a:fld>
            <a:endParaRPr lang="en-US"/>
          </a:p>
        </p:txBody>
      </p:sp>
    </p:spTree>
    <p:extLst>
      <p:ext uri="{BB962C8B-B14F-4D97-AF65-F5344CB8AC3E}">
        <p14:creationId xmlns:p14="http://schemas.microsoft.com/office/powerpoint/2010/main" val="31555733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5352578"/>
          </a:xfrm>
        </p:spPr>
        <p:txBody>
          <a:bodyPr>
            <a:normAutofit/>
          </a:bodyPr>
          <a:lstStyle/>
          <a:p>
            <a:r>
              <a:rPr lang="en-US" sz="3100" b="1" dirty="0" smtClean="0">
                <a:latin typeface="Arial Black" panose="020B0A04020102020204" pitchFamily="34" charset="0"/>
              </a:rPr>
              <a:t>ENGINEERING LAW AND MANAGERIAL ECONOMICS TERM PAPER ON</a:t>
            </a:r>
            <a:br>
              <a:rPr lang="en-US" sz="3100" b="1" dirty="0" smtClean="0">
                <a:latin typeface="Arial Black" panose="020B0A04020102020204" pitchFamily="34" charset="0"/>
              </a:rPr>
            </a:br>
            <a:r>
              <a:rPr lang="en-US" sz="3100" b="1" dirty="0" smtClean="0">
                <a:latin typeface="Arial Black" panose="020B0A04020102020204" pitchFamily="34" charset="0"/>
              </a:rPr>
              <a:t>‘ENGINEERING STRATEGIES FOR HANDLING COVID-19 FOR ENVIRONMENTAL HEALTH AND ECONOMIC SUSTAINABILITY’</a:t>
            </a:r>
            <a:br>
              <a:rPr lang="en-US" sz="3100" b="1" dirty="0" smtClean="0">
                <a:latin typeface="Arial Black" panose="020B0A04020102020204" pitchFamily="34" charset="0"/>
              </a:rPr>
            </a:br>
            <a:r>
              <a:rPr lang="en-US" sz="3100" b="1" dirty="0" smtClean="0">
                <a:latin typeface="Arial Black" panose="020B0A04020102020204" pitchFamily="34" charset="0"/>
              </a:rPr>
              <a:t>PREPARED BY</a:t>
            </a:r>
            <a:br>
              <a:rPr lang="en-US" sz="3100" b="1" dirty="0" smtClean="0">
                <a:latin typeface="Arial Black" panose="020B0A04020102020204" pitchFamily="34" charset="0"/>
              </a:rPr>
            </a:br>
            <a:r>
              <a:rPr lang="en-US" sz="3100" b="1" dirty="0" smtClean="0">
                <a:latin typeface="Arial Black" panose="020B0A04020102020204" pitchFamily="34" charset="0"/>
              </a:rPr>
              <a:t>CHINWENDU CHIBUOKEM ONYEDIKACHI</a:t>
            </a:r>
            <a:br>
              <a:rPr lang="en-US" sz="3100" b="1" dirty="0" smtClean="0">
                <a:latin typeface="Arial Black" panose="020B0A04020102020204" pitchFamily="34" charset="0"/>
              </a:rPr>
            </a:br>
            <a:r>
              <a:rPr lang="en-US" sz="3100" b="1" dirty="0" smtClean="0">
                <a:latin typeface="Arial Black" panose="020B0A04020102020204" pitchFamily="34" charset="0"/>
              </a:rPr>
              <a:t>17/ENG02/016</a:t>
            </a:r>
            <a:br>
              <a:rPr lang="en-US" sz="3100" b="1" dirty="0" smtClean="0">
                <a:latin typeface="Arial Black" panose="020B0A04020102020204" pitchFamily="34" charset="0"/>
              </a:rPr>
            </a:br>
            <a:r>
              <a:rPr lang="en-US" sz="3100" b="1" dirty="0" smtClean="0">
                <a:latin typeface="Arial Black" panose="020B0A04020102020204" pitchFamily="34" charset="0"/>
              </a:rPr>
              <a:t>COMPUTER ENGINEERING</a:t>
            </a:r>
            <a:r>
              <a:rPr lang="en-US" dirty="0" smtClean="0"/>
              <a:t/>
            </a:r>
            <a:br>
              <a:rPr lang="en-US" dirty="0" smtClean="0"/>
            </a:br>
            <a:endParaRPr lang="en-US" dirty="0"/>
          </a:p>
        </p:txBody>
      </p:sp>
      <p:sp>
        <p:nvSpPr>
          <p:cNvPr id="3" name="Subtitle 2"/>
          <p:cNvSpPr>
            <a:spLocks noGrp="1"/>
          </p:cNvSpPr>
          <p:nvPr>
            <p:ph type="subTitle" idx="1"/>
          </p:nvPr>
        </p:nvSpPr>
        <p:spPr>
          <a:xfrm>
            <a:off x="1524000" y="6725783"/>
            <a:ext cx="9144000" cy="45719"/>
          </a:xfrm>
        </p:spPr>
        <p:txBody>
          <a:bodyPr>
            <a:normAutofit fontScale="25000" lnSpcReduction="20000"/>
          </a:bodyPr>
          <a:lstStyle/>
          <a:p>
            <a:endParaRPr lang="en-US" dirty="0"/>
          </a:p>
        </p:txBody>
      </p:sp>
    </p:spTree>
    <p:extLst>
      <p:ext uri="{BB962C8B-B14F-4D97-AF65-F5344CB8AC3E}">
        <p14:creationId xmlns:p14="http://schemas.microsoft.com/office/powerpoint/2010/main" val="2142225226"/>
      </p:ext>
    </p:extLst>
  </p:cSld>
  <p:clrMapOvr>
    <a:masterClrMapping/>
  </p:clrMapOvr>
  <mc:AlternateContent xmlns:mc="http://schemas.openxmlformats.org/markup-compatibility/2006">
    <mc:Choice xmlns:p14="http://schemas.microsoft.com/office/powerpoint/2010/main" Requires="p14">
      <p:transition p14:dur="250">
        <p:sndAc>
          <p:stSnd>
            <p:snd r:embed="rId2" name="click.wav"/>
          </p:stSnd>
        </p:sndAc>
      </p:transition>
    </mc:Choice>
    <mc:Fallback>
      <p:transition>
        <p:sndAc>
          <p:stSnd>
            <p:snd r:embed="rId2" name="click.wav"/>
          </p:stSnd>
        </p:sndAc>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WAYS IN WHICH THE ECONOMY IS AFFECTED BY THE COVID-19</a:t>
            </a:r>
            <a:endParaRPr lang="en-US" dirty="0"/>
          </a:p>
        </p:txBody>
      </p:sp>
      <p:sp>
        <p:nvSpPr>
          <p:cNvPr id="3" name="Content Placeholder 2"/>
          <p:cNvSpPr>
            <a:spLocks noGrp="1"/>
          </p:cNvSpPr>
          <p:nvPr>
            <p:ph idx="1"/>
          </p:nvPr>
        </p:nvSpPr>
        <p:spPr/>
        <p:txBody>
          <a:bodyPr/>
          <a:lstStyle/>
          <a:p>
            <a:pPr marL="0" indent="0" algn="just">
              <a:buNone/>
            </a:pPr>
            <a:r>
              <a:rPr lang="en-US" dirty="0" smtClean="0"/>
              <a:t>There is little doubt that the pandemic will result in a very large cut in international trade as a result of falling global demand, both for consumption as well for investments. Sectors such as travel, tourism and construction would be particularly hard hit. Sector-specific implications and impacts could vary. For example, the impacts on the global aviation and tourism sectors are a result of the implications of the pandemic on global travel. As discretionary spending by consumers continues to decline, cruise companies, hotels, and hospitality are facing declining demand and patronage.</a:t>
            </a:r>
            <a:endParaRPr lang="en-US" dirty="0"/>
          </a:p>
        </p:txBody>
      </p:sp>
    </p:spTree>
    <p:extLst>
      <p:ext uri="{BB962C8B-B14F-4D97-AF65-F5344CB8AC3E}">
        <p14:creationId xmlns:p14="http://schemas.microsoft.com/office/powerpoint/2010/main" val="2859313886"/>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dirty="0" smtClean="0"/>
              <a:t>For example; </a:t>
            </a:r>
          </a:p>
          <a:p>
            <a:r>
              <a:rPr lang="en-US" dirty="0"/>
              <a:t>I</a:t>
            </a:r>
            <a:r>
              <a:rPr lang="en-US" dirty="0" smtClean="0"/>
              <a:t>n Hungary alone, about 40 to 50% of hotel reservations have been canceled.</a:t>
            </a:r>
          </a:p>
          <a:p>
            <a:r>
              <a:rPr lang="en-US" dirty="0" smtClean="0"/>
              <a:t>Also, the pandemic is placing up to 8 million jobs in the leisure and hospitality sector at risk, with travel crashes and cancellations expected to continue.</a:t>
            </a:r>
          </a:p>
          <a:p>
            <a:r>
              <a:rPr lang="en-US" dirty="0" smtClean="0"/>
              <a:t>Moody’s Analytics, a rating agency, stated that more than half of the jobs in the United States which is about 80 million may be in jeopardy.</a:t>
            </a:r>
            <a:endParaRPr lang="en-US" dirty="0"/>
          </a:p>
        </p:txBody>
      </p:sp>
    </p:spTree>
    <p:extLst>
      <p:ext uri="{BB962C8B-B14F-4D97-AF65-F5344CB8AC3E}">
        <p14:creationId xmlns:p14="http://schemas.microsoft.com/office/powerpoint/2010/main" val="1288869813"/>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lgn="just">
              <a:buNone/>
            </a:pPr>
            <a:r>
              <a:rPr lang="en-US" dirty="0" smtClean="0"/>
              <a:t>There are limitations to the successes that can be recorded when demand shocks are combined with supply shocks. It is already apparent from the emergence of the current crisis that there are implications on the economy from both the demand and supply sides. Some of the demand factors include social distancing with consumers staying at home, limitations in spending and declining consumptions. On the supply side, factories are shutting down or cutting down production and output, while in other instances, staff work from home to limit physical contact.</a:t>
            </a:r>
          </a:p>
          <a:p>
            <a:pPr marL="0" indent="0" algn="just">
              <a:buNone/>
            </a:pPr>
            <a:r>
              <a:rPr lang="en-US" dirty="0" smtClean="0"/>
              <a:t>What could be more devastating is the fact that the economic pains that accompanied the virus might not go away soon as envisaged.</a:t>
            </a:r>
          </a:p>
          <a:p>
            <a:pPr marL="0" indent="0" algn="just">
              <a:buNone/>
            </a:pPr>
            <a:endParaRPr lang="en-US" dirty="0"/>
          </a:p>
        </p:txBody>
      </p:sp>
    </p:spTree>
    <p:extLst>
      <p:ext uri="{BB962C8B-B14F-4D97-AF65-F5344CB8AC3E}">
        <p14:creationId xmlns:p14="http://schemas.microsoft.com/office/powerpoint/2010/main" val="17179420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ENGINEERING STRATEGIES EMPLOYED TO HELP SUSTAIN THE ECONOMY</a:t>
            </a:r>
            <a:endParaRPr lang="en-US" dirty="0"/>
          </a:p>
        </p:txBody>
      </p:sp>
      <p:sp>
        <p:nvSpPr>
          <p:cNvPr id="3" name="Content Placeholder 2"/>
          <p:cNvSpPr>
            <a:spLocks noGrp="1"/>
          </p:cNvSpPr>
          <p:nvPr>
            <p:ph idx="1"/>
          </p:nvPr>
        </p:nvSpPr>
        <p:spPr/>
        <p:txBody>
          <a:bodyPr/>
          <a:lstStyle/>
          <a:p>
            <a:r>
              <a:rPr lang="en-US" dirty="0" smtClean="0"/>
              <a:t>Focusing on Computer Engineering again as we did previously, the following ways can be used to help sustain the economy;</a:t>
            </a:r>
          </a:p>
          <a:p>
            <a:r>
              <a:rPr lang="en-US" dirty="0" smtClean="0"/>
              <a:t>1.	Provide economic experts with data analysis tools and applications designed to help monitor economic factors so as to enable them make mild or drastic decision to help sustain the economy.</a:t>
            </a:r>
          </a:p>
          <a:p>
            <a:r>
              <a:rPr lang="en-US" dirty="0" smtClean="0"/>
              <a:t>2.	Employ computerized technology (robots, machines) in the demand sector due to the limited work force to help boost manufacturing of high demand goods and services.</a:t>
            </a:r>
            <a:endParaRPr lang="en-US" dirty="0"/>
          </a:p>
        </p:txBody>
      </p:sp>
    </p:spTree>
    <p:extLst>
      <p:ext uri="{BB962C8B-B14F-4D97-AF65-F5344CB8AC3E}">
        <p14:creationId xmlns:p14="http://schemas.microsoft.com/office/powerpoint/2010/main" val="3109567295"/>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buNone/>
            </a:pPr>
            <a:r>
              <a:rPr lang="en-US" sz="5400" b="1" dirty="0" smtClean="0"/>
              <a:t>THANK YOU</a:t>
            </a:r>
            <a:endParaRPr lang="en-US" sz="5400" b="1" dirty="0"/>
          </a:p>
        </p:txBody>
      </p:sp>
    </p:spTree>
    <p:extLst>
      <p:ext uri="{BB962C8B-B14F-4D97-AF65-F5344CB8AC3E}">
        <p14:creationId xmlns:p14="http://schemas.microsoft.com/office/powerpoint/2010/main" val="2790192099"/>
      </p:ext>
    </p:extLst>
  </p:cSld>
  <p:clrMapOvr>
    <a:masterClrMapping/>
  </p:clrMapOvr>
  <mc:AlternateContent xmlns:mc="http://schemas.openxmlformats.org/markup-compatibility/2006">
    <mc:Choice xmlns:p14="http://schemas.microsoft.com/office/powerpoint/2010/main" Requires="p14">
      <p:transition p14:dur="250">
        <p:sndAc>
          <p:stSnd>
            <p:snd r:embed="rId2" name="applause.wav"/>
          </p:stSnd>
        </p:sndAc>
      </p:transition>
    </mc:Choice>
    <mc:Fallback>
      <p:transition>
        <p:sndAc>
          <p:stSnd>
            <p:snd r:embed="rId2" name="applause.wav"/>
          </p:stSnd>
        </p:sndAc>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COVID 19 (CORONA VIRUS DISEASE –19)</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According to Wikipedia, Coronavirus disease 2019 (COVID-19) is an infectious disease caused by severe acute respiratory syndrome coronavirus 2 (SARS-CoV-2). The disease was first identified in December 2019 in Wuhan, the capital of China's Hubei province, and has since spread globally, resulting in the ongoing 2019–20 coronavirus pandemic. Common symptoms include fever, cough and shortness of breath. Other symptoms may include fatigue, muscle pain, diarrhea, sore throat, loss of smell and abdominal pain. While the majority of cases result in mild symptoms, some progress to viral pneumonia and multi-organ failure. As of 7 April 2020, more than 1.4 million cases have been reported in more than 200 countries and territories, resulting in more than 80,700 deaths. More than 297,000 people have recovered. Based on severity, the World Health Organization (WHO) declared the 2019–20 coronavirus outbreak a Public Health Emergency of International Concern (PHEIC) on 30 January 2020 and a pandemic on 11 March 2020. Local transmission of the disease has been recorded in many countries across all six WHO regions.</a:t>
            </a:r>
            <a:endParaRPr lang="en-US" dirty="0"/>
          </a:p>
        </p:txBody>
      </p:sp>
    </p:spTree>
    <p:extLst>
      <p:ext uri="{BB962C8B-B14F-4D97-AF65-F5344CB8AC3E}">
        <p14:creationId xmlns:p14="http://schemas.microsoft.com/office/powerpoint/2010/main" val="3077946434"/>
      </p:ext>
    </p:extLst>
  </p:cSld>
  <p:clrMapOvr>
    <a:masterClrMapping/>
  </p:clrMapOvr>
  <p:transition spd="med">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There are however methods/ways to sustain the economy of a country during this pandemic. Strategically and effectively employed by the government, would see sustainability in its economy as well as prevent heavy environmental consequences now and in the future.</a:t>
            </a:r>
          </a:p>
          <a:p>
            <a:r>
              <a:rPr lang="en-US" dirty="0" smtClean="0"/>
              <a:t> This has to be done with efforts of all professionals ranging from the medical field, to the engineering field, to the law and order field as well as other professional fields even under lockdown.</a:t>
            </a:r>
          </a:p>
          <a:p>
            <a:endParaRPr lang="en-US" dirty="0"/>
          </a:p>
        </p:txBody>
      </p:sp>
    </p:spTree>
    <p:extLst>
      <p:ext uri="{BB962C8B-B14F-4D97-AF65-F5344CB8AC3E}">
        <p14:creationId xmlns:p14="http://schemas.microsoft.com/office/powerpoint/2010/main" val="353670312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WAYS ENVIRONMANTAL HEALTH IS AFFECTED BY THE COVID-19</a:t>
            </a:r>
            <a:endParaRPr lang="en-US" dirty="0"/>
          </a:p>
        </p:txBody>
      </p:sp>
      <p:sp>
        <p:nvSpPr>
          <p:cNvPr id="3" name="Content Placeholder 2"/>
          <p:cNvSpPr>
            <a:spLocks noGrp="1"/>
          </p:cNvSpPr>
          <p:nvPr>
            <p:ph idx="1"/>
          </p:nvPr>
        </p:nvSpPr>
        <p:spPr/>
        <p:txBody>
          <a:bodyPr>
            <a:normAutofit lnSpcReduction="10000"/>
          </a:bodyPr>
          <a:lstStyle/>
          <a:p>
            <a:r>
              <a:rPr lang="en-US" dirty="0" smtClean="0"/>
              <a:t>According to BBC;</a:t>
            </a:r>
          </a:p>
          <a:p>
            <a:r>
              <a:rPr lang="en-US" dirty="0" smtClean="0"/>
              <a:t>1.	The streets of Wuhan, China, are deserted after authorities implemented a strict lockdown.</a:t>
            </a:r>
          </a:p>
          <a:p>
            <a:r>
              <a:rPr lang="en-US" dirty="0" smtClean="0"/>
              <a:t>2.	In Italy, the most extensive travel restrictions are in place since World War Two.</a:t>
            </a:r>
          </a:p>
          <a:p>
            <a:r>
              <a:rPr lang="en-US" dirty="0" smtClean="0"/>
              <a:t>3.	In London, the normally bustling pubs, bars and theatres have been closed and people have been told to stay in their homes.</a:t>
            </a:r>
          </a:p>
          <a:p>
            <a:r>
              <a:rPr lang="en-US" dirty="0" smtClean="0"/>
              <a:t>4.	Worldwide, flights are being cancelled or turning around in mid-air, as the aviation industry buckles. Those who are able to do so are holed up at home, practicing social distancing and working remotely.</a:t>
            </a:r>
          </a:p>
          <a:p>
            <a:endParaRPr lang="en-US" dirty="0"/>
          </a:p>
        </p:txBody>
      </p:sp>
    </p:spTree>
    <p:extLst>
      <p:ext uri="{BB962C8B-B14F-4D97-AF65-F5344CB8AC3E}">
        <p14:creationId xmlns:p14="http://schemas.microsoft.com/office/powerpoint/2010/main" val="4170426679"/>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It is all aimed at controlling the spread of Covid-19, and hopefully reducing the death toll. But all this change has also led to some unexpected consequences. As industries, transport networks and businesses have closed down, it has brought a sudden drop in carbon emissions. Compared with this time last year, levels of pollution in New York have reduced by nearly 50% because of measures to contain the virus.</a:t>
            </a:r>
            <a:endParaRPr lang="en-US" dirty="0"/>
          </a:p>
        </p:txBody>
      </p:sp>
    </p:spTree>
    <p:extLst>
      <p:ext uri="{BB962C8B-B14F-4D97-AF65-F5344CB8AC3E}">
        <p14:creationId xmlns:p14="http://schemas.microsoft.com/office/powerpoint/2010/main" val="331152632"/>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The trees, flowers, plants, even the air we breathe as well as the ozone layer is benefiting from this “pandemic” which may seem as a “blessing” to them. This actually shows that we humans are the greatest danger to the environment. </a:t>
            </a:r>
          </a:p>
          <a:p>
            <a:r>
              <a:rPr lang="en-US" dirty="0" smtClean="0"/>
              <a:t>Some countries report that the rivers found around them look clearer and cleaner than usual, free of all plastic and debris and waste often emitted into them by we humans.</a:t>
            </a:r>
          </a:p>
          <a:p>
            <a:r>
              <a:rPr lang="en-US" dirty="0" smtClean="0"/>
              <a:t>Carbon di-oxide emissions into the air have gone down by a reasonable amount due to lockdown of industries worldwide.</a:t>
            </a:r>
          </a:p>
          <a:p>
            <a:r>
              <a:rPr lang="en-US" dirty="0" smtClean="0"/>
              <a:t>Some parts of countries even report that recorded endangered animal species have surfaced.</a:t>
            </a:r>
          </a:p>
          <a:p>
            <a:endParaRPr lang="en-US" dirty="0"/>
          </a:p>
        </p:txBody>
      </p:sp>
    </p:spTree>
    <p:extLst>
      <p:ext uri="{BB962C8B-B14F-4D97-AF65-F5344CB8AC3E}">
        <p14:creationId xmlns:p14="http://schemas.microsoft.com/office/powerpoint/2010/main" val="90667510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following listed above can be a head start for betterment of the environment when human activities resume. The achieved environmental state shouldn’t be tampered with and should be maintained effectively.</a:t>
            </a:r>
          </a:p>
          <a:p>
            <a:r>
              <a:rPr lang="en-US" dirty="0" smtClean="0"/>
              <a:t>I wouldn’t say that the environmental aspect is a win because we humans make up a very vital and important part of the environment and we are the most affected by it.</a:t>
            </a:r>
          </a:p>
          <a:p>
            <a:endParaRPr lang="en-US" dirty="0"/>
          </a:p>
        </p:txBody>
      </p:sp>
    </p:spTree>
    <p:extLst>
      <p:ext uri="{BB962C8B-B14F-4D97-AF65-F5344CB8AC3E}">
        <p14:creationId xmlns:p14="http://schemas.microsoft.com/office/powerpoint/2010/main" val="319137547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ENGINEERING STRATEGIES EMPLOYED TO HELP MAINTAIN ENVIRONMENTAL HEALTH</a:t>
            </a:r>
            <a:endParaRPr lang="en-US" dirty="0"/>
          </a:p>
        </p:txBody>
      </p:sp>
      <p:sp>
        <p:nvSpPr>
          <p:cNvPr id="3" name="Content Placeholder 2"/>
          <p:cNvSpPr>
            <a:spLocks noGrp="1"/>
          </p:cNvSpPr>
          <p:nvPr>
            <p:ph idx="1"/>
          </p:nvPr>
        </p:nvSpPr>
        <p:spPr/>
        <p:txBody>
          <a:bodyPr>
            <a:normAutofit lnSpcReduction="10000"/>
          </a:bodyPr>
          <a:lstStyle/>
          <a:p>
            <a:r>
              <a:rPr lang="en-US" dirty="0" smtClean="0"/>
              <a:t>Computer Engineers can employ the following ways for the maintenance of the public environmental health;</a:t>
            </a:r>
          </a:p>
          <a:p>
            <a:r>
              <a:rPr lang="en-US" dirty="0" smtClean="0"/>
              <a:t>1.	Design of digital devices installed with a special software application that will help detect people with symptoms similar to the symptoms of the covid-19.</a:t>
            </a:r>
          </a:p>
          <a:p>
            <a:r>
              <a:rPr lang="en-US" dirty="0" smtClean="0"/>
              <a:t>2.	Provide the health aspect with better computerized methods of data accumulation and organization so as to help them take appropriate decisions in due time.</a:t>
            </a:r>
          </a:p>
          <a:p>
            <a:r>
              <a:rPr lang="en-US" dirty="0" smtClean="0"/>
              <a:t> 3.    Employ the use of modern day advanced technology to help the medical experts and practitioners successfully tackle the rising pandemic.</a:t>
            </a:r>
            <a:endParaRPr lang="en-US" dirty="0"/>
          </a:p>
        </p:txBody>
      </p:sp>
    </p:spTree>
    <p:extLst>
      <p:ext uri="{BB962C8B-B14F-4D97-AF65-F5344CB8AC3E}">
        <p14:creationId xmlns:p14="http://schemas.microsoft.com/office/powerpoint/2010/main" val="154105482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4</a:t>
            </a:r>
            <a:r>
              <a:rPr lang="en-US" dirty="0" smtClean="0"/>
              <a:t>.	Provide better platforms for passing information across apart from the local media platforms. This may involve building applications/websites that help provide information about the virus as well as methods of preventing the virus and also symptoms one should watch out for in order to be part of infected suspects and lastly, measures that should be taken once one has these symptoms</a:t>
            </a:r>
          </a:p>
          <a:p>
            <a:pPr marL="0" indent="0">
              <a:buNone/>
            </a:pPr>
            <a:r>
              <a:rPr lang="en-US" dirty="0" smtClean="0"/>
              <a:t>   </a:t>
            </a:r>
          </a:p>
          <a:p>
            <a:pPr marL="0" indent="0" algn="just">
              <a:buNone/>
            </a:pPr>
            <a:r>
              <a:rPr lang="en-US" dirty="0"/>
              <a:t> </a:t>
            </a:r>
            <a:r>
              <a:rPr lang="en-US" dirty="0" smtClean="0"/>
              <a:t>  The above following ways can help maintain the health of the environmental factors at risk and ensure public wellbeing.</a:t>
            </a:r>
            <a:endParaRPr lang="en-US" dirty="0"/>
          </a:p>
        </p:txBody>
      </p:sp>
    </p:spTree>
    <p:extLst>
      <p:ext uri="{BB962C8B-B14F-4D97-AF65-F5344CB8AC3E}">
        <p14:creationId xmlns:p14="http://schemas.microsoft.com/office/powerpoint/2010/main" val="3152012572"/>
      </p:ext>
    </p:extLst>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23</TotalTime>
  <Words>941</Words>
  <Application>Microsoft Office PowerPoint</Application>
  <PresentationFormat>Widescreen</PresentationFormat>
  <Paragraphs>39</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Arial Black</vt:lpstr>
      <vt:lpstr>Calibri</vt:lpstr>
      <vt:lpstr>Calibri Light</vt:lpstr>
      <vt:lpstr>Office Theme</vt:lpstr>
      <vt:lpstr>ENGINEERING LAW AND MANAGERIAL ECONOMICS TERM PAPER ON ‘ENGINEERING STRATEGIES FOR HANDLING COVID-19 FOR ENVIRONMENTAL HEALTH AND ECONOMIC SUSTAINABILITY’ PREPARED BY CHINWENDU CHIBUOKEM ONYEDIKACHI 17/ENG02/016 COMPUTER ENGINEERING </vt:lpstr>
      <vt:lpstr>COVID 19 (CORONA VIRUS DISEASE –19)</vt:lpstr>
      <vt:lpstr>PowerPoint Presentation</vt:lpstr>
      <vt:lpstr>WAYS ENVIRONMANTAL HEALTH IS AFFECTED BY THE COVID-19</vt:lpstr>
      <vt:lpstr>PowerPoint Presentation</vt:lpstr>
      <vt:lpstr>PowerPoint Presentation</vt:lpstr>
      <vt:lpstr>PowerPoint Presentation</vt:lpstr>
      <vt:lpstr>ENGINEERING STRATEGIES EMPLOYED TO HELP MAINTAIN ENVIRONMENTAL HEALTH</vt:lpstr>
      <vt:lpstr>PowerPoint Presentation</vt:lpstr>
      <vt:lpstr>WAYS IN WHICH THE ECONOMY IS AFFECTED BY THE COVID-19</vt:lpstr>
      <vt:lpstr>PowerPoint Presentation</vt:lpstr>
      <vt:lpstr>PowerPoint Presentation</vt:lpstr>
      <vt:lpstr>ENGINEERING STRATEGIES EMPLOYED TO HELP SUSTAIN THE ECONOMY</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ENGINEERING LAW AND MANAGERIAL ECONOMICS TERM PAPER ON ‘ENGINEERING STRATEGIES FOR HANDLING COVID-19 FOR ENVIRONMENTAL HEALTH AND ECONOMIC SUSTAINABILITY’ PREPARED BY CHINWENDU CHIBUOKEM ONYEDIKACHI 17/ENG02/016 COMPUTER ENGINEERING</dc:title>
  <dc:creator>Chibuokem Chinwendu</dc:creator>
  <cp:lastModifiedBy>Chibuokem Chinwendu</cp:lastModifiedBy>
  <cp:revision>4</cp:revision>
  <dcterms:created xsi:type="dcterms:W3CDTF">2020-04-07T21:21:04Z</dcterms:created>
  <dcterms:modified xsi:type="dcterms:W3CDTF">2020-04-07T21:44:28Z</dcterms:modified>
</cp:coreProperties>
</file>