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C8C3AF-DBD7-4AE5-9750-48EF22CE269E}"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176393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C8C3AF-DBD7-4AE5-9750-48EF22CE269E}"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271269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C8C3AF-DBD7-4AE5-9750-48EF22CE269E}"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252883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C8C3AF-DBD7-4AE5-9750-48EF22CE269E}"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208093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8C3AF-DBD7-4AE5-9750-48EF22CE269E}" type="datetimeFigureOut">
              <a:rPr lang="en-GB" smtClean="0"/>
              <a:t>11/04/2020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394123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C8C3AF-DBD7-4AE5-9750-48EF22CE269E}" type="datetimeFigureOut">
              <a:rPr lang="en-GB" smtClean="0"/>
              <a:t>11/04/2020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253374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C8C3AF-DBD7-4AE5-9750-48EF22CE269E}" type="datetimeFigureOut">
              <a:rPr lang="en-GB" smtClean="0"/>
              <a:t>11/04/2020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317414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C8C3AF-DBD7-4AE5-9750-48EF22CE269E}" type="datetimeFigureOut">
              <a:rPr lang="en-GB" smtClean="0"/>
              <a:t>11/04/2020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1666261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8C3AF-DBD7-4AE5-9750-48EF22CE269E}" type="datetimeFigureOut">
              <a:rPr lang="en-GB" smtClean="0"/>
              <a:t>11/04/2020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224296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8C3AF-DBD7-4AE5-9750-48EF22CE269E}" type="datetimeFigureOut">
              <a:rPr lang="en-GB" smtClean="0"/>
              <a:t>11/04/2020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276986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8C3AF-DBD7-4AE5-9750-48EF22CE269E}" type="datetimeFigureOut">
              <a:rPr lang="en-GB" smtClean="0"/>
              <a:t>11/04/2020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5A3103-6695-4C76-AA94-A1896DEEEB17}" type="slidenum">
              <a:rPr lang="en-GB" smtClean="0"/>
              <a:t>‹#›</a:t>
            </a:fld>
            <a:endParaRPr lang="en-GB"/>
          </a:p>
        </p:txBody>
      </p:sp>
    </p:spTree>
    <p:extLst>
      <p:ext uri="{BB962C8B-B14F-4D97-AF65-F5344CB8AC3E}">
        <p14:creationId xmlns:p14="http://schemas.microsoft.com/office/powerpoint/2010/main" val="171949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8C3AF-DBD7-4AE5-9750-48EF22CE269E}" type="datetimeFigureOut">
              <a:rPr lang="en-GB" smtClean="0"/>
              <a:t>11/04/2020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A3103-6695-4C76-AA94-A1896DEEEB17}" type="slidenum">
              <a:rPr lang="en-GB" smtClean="0"/>
              <a:t>‹#›</a:t>
            </a:fld>
            <a:endParaRPr lang="en-GB"/>
          </a:p>
        </p:txBody>
      </p:sp>
    </p:spTree>
    <p:extLst>
      <p:ext uri="{BB962C8B-B14F-4D97-AF65-F5344CB8AC3E}">
        <p14:creationId xmlns:p14="http://schemas.microsoft.com/office/powerpoint/2010/main" val="238427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endParaRPr lang="en-GB" dirty="0"/>
          </a:p>
        </p:txBody>
      </p:sp>
    </p:spTree>
    <p:extLst>
      <p:ext uri="{BB962C8B-B14F-4D97-AF65-F5344CB8AC3E}">
        <p14:creationId xmlns:p14="http://schemas.microsoft.com/office/powerpoint/2010/main" val="3770935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95457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3791952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569934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28566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61245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293949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370916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14636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4095162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39930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2598068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298079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14448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1462152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948585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119860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210941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228020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12908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183332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2053819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20706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1770033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469</Words>
  <Application>Microsoft Office PowerPoint</Application>
  <PresentationFormat>On-screen Show (4:3)</PresentationFormat>
  <Paragraphs>112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2020-04-10T23:51:32Z</dcterms:created>
  <dcterms:modified xsi:type="dcterms:W3CDTF">2020-04-10T23:52:31Z</dcterms:modified>
</cp:coreProperties>
</file>