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326" y="0"/>
            <a:ext cx="5143347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326" y="0"/>
            <a:ext cx="5143347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326" y="0"/>
            <a:ext cx="5143347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X650</dc:creator>
  <dcterms:created xsi:type="dcterms:W3CDTF">2015-05-12T07:30:45Z</dcterms:created>
  <dcterms:modified xsi:type="dcterms:W3CDTF">2020-04-11T18:38:30Z</dcterms:modified>
</cp:coreProperties>
</file>