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A18B5B-E088-42ED-A3F3-8AAAFB016F0B}"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246924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A18B5B-E088-42ED-A3F3-8AAAFB016F0B}"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231527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A18B5B-E088-42ED-A3F3-8AAAFB016F0B}"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95018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A18B5B-E088-42ED-A3F3-8AAAFB016F0B}"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368998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A18B5B-E088-42ED-A3F3-8AAAFB016F0B}"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379745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A18B5B-E088-42ED-A3F3-8AAAFB016F0B}"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263300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A18B5B-E088-42ED-A3F3-8AAAFB016F0B}" type="datetimeFigureOut">
              <a:rPr lang="en-GB" smtClean="0"/>
              <a:t>12/04/2020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313330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A18B5B-E088-42ED-A3F3-8AAAFB016F0B}" type="datetimeFigureOut">
              <a:rPr lang="en-GB" smtClean="0"/>
              <a:t>12/04/2020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12169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18B5B-E088-42ED-A3F3-8AAAFB016F0B}" type="datetimeFigureOut">
              <a:rPr lang="en-GB" smtClean="0"/>
              <a:t>12/04/2020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265741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A18B5B-E088-42ED-A3F3-8AAAFB016F0B}"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194425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A18B5B-E088-42ED-A3F3-8AAAFB016F0B}"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E7F46-C1EC-4B16-B314-371E61F2EDBD}" type="slidenum">
              <a:rPr lang="en-GB" smtClean="0"/>
              <a:t>‹#›</a:t>
            </a:fld>
            <a:endParaRPr lang="en-GB"/>
          </a:p>
        </p:txBody>
      </p:sp>
    </p:spTree>
    <p:extLst>
      <p:ext uri="{BB962C8B-B14F-4D97-AF65-F5344CB8AC3E}">
        <p14:creationId xmlns:p14="http://schemas.microsoft.com/office/powerpoint/2010/main" val="343294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18B5B-E088-42ED-A3F3-8AAAFB016F0B}" type="datetimeFigureOut">
              <a:rPr lang="en-GB" smtClean="0"/>
              <a:t>12/04/2020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E7F46-C1EC-4B16-B314-371E61F2EDBD}" type="slidenum">
              <a:rPr lang="en-GB" smtClean="0"/>
              <a:t>‹#›</a:t>
            </a:fld>
            <a:endParaRPr lang="en-GB"/>
          </a:p>
        </p:txBody>
      </p:sp>
    </p:spTree>
    <p:extLst>
      <p:ext uri="{BB962C8B-B14F-4D97-AF65-F5344CB8AC3E}">
        <p14:creationId xmlns:p14="http://schemas.microsoft.com/office/powerpoint/2010/main" val="2045694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smtClean="0"/>
              <a:t>By </a:t>
            </a:r>
            <a:r>
              <a:rPr lang="en-GB" dirty="0" err="1" smtClean="0"/>
              <a:t>Ezenwata</a:t>
            </a:r>
            <a:r>
              <a:rPr lang="en-GB" dirty="0" smtClean="0"/>
              <a:t> Victor</a:t>
            </a:r>
          </a:p>
          <a:p>
            <a:r>
              <a:rPr lang="en-GB" smtClean="0"/>
              <a:t>17/eng04/026</a:t>
            </a:r>
            <a:endParaRPr lang="en-GB" dirty="0"/>
          </a:p>
        </p:txBody>
      </p:sp>
    </p:spTree>
    <p:extLst>
      <p:ext uri="{BB962C8B-B14F-4D97-AF65-F5344CB8AC3E}">
        <p14:creationId xmlns:p14="http://schemas.microsoft.com/office/powerpoint/2010/main" val="3874273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497964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2449229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1866695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499738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402466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541448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3865880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2580559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1958164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1175416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13229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208485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1996504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1291517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137560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17690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3043425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2306268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3537496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341334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972269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3230110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3246025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2020-04-11T23:36:24Z</dcterms:created>
  <dcterms:modified xsi:type="dcterms:W3CDTF">2020-04-11T23:37:15Z</dcterms:modified>
</cp:coreProperties>
</file>