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9" r:id="rId4"/>
    <p:sldId id="258"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8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83900925-2FA6-45B5-AE0E-C0720C4A60B8}" type="datetimeFigureOut">
              <a:rPr lang="en-NG" smtClean="0"/>
              <a:t>04/12/2020</a:t>
            </a:fld>
            <a:endParaRPr lang="en-NG"/>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NG"/>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37C5C598-575F-4793-A9AA-FDDA06847095}" type="slidenum">
              <a:rPr lang="en-NG" smtClean="0"/>
              <a:t>‹#›</a:t>
            </a:fld>
            <a:endParaRPr lang="en-NG"/>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210809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00925-2FA6-45B5-AE0E-C0720C4A60B8}" type="datetimeFigureOut">
              <a:rPr lang="en-NG" smtClean="0"/>
              <a:t>04/12/2020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1381043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00925-2FA6-45B5-AE0E-C0720C4A60B8}" type="datetimeFigureOut">
              <a:rPr lang="en-NG" smtClean="0"/>
              <a:t>04/12/2020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38771211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00925-2FA6-45B5-AE0E-C0720C4A60B8}" type="datetimeFigureOut">
              <a:rPr lang="en-NG" smtClean="0"/>
              <a:t>04/12/2020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7C5C598-575F-4793-A9AA-FDDA06847095}" type="slidenum">
              <a:rPr lang="en-NG" smtClean="0"/>
              <a:t>‹#›</a:t>
            </a:fld>
            <a:endParaRPr lang="en-NG"/>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4629726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00925-2FA6-45B5-AE0E-C0720C4A60B8}" type="datetimeFigureOut">
              <a:rPr lang="en-NG" smtClean="0"/>
              <a:t>04/12/2020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38132691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3900925-2FA6-45B5-AE0E-C0720C4A60B8}" type="datetimeFigureOut">
              <a:rPr lang="en-NG" smtClean="0"/>
              <a:t>04/12/2020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5093814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3900925-2FA6-45B5-AE0E-C0720C4A60B8}" type="datetimeFigureOut">
              <a:rPr lang="en-NG" smtClean="0"/>
              <a:t>04/12/2020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38895126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00925-2FA6-45B5-AE0E-C0720C4A60B8}" type="datetimeFigureOut">
              <a:rPr lang="en-NG" smtClean="0"/>
              <a:t>04/12/2020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129335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00925-2FA6-45B5-AE0E-C0720C4A60B8}" type="datetimeFigureOut">
              <a:rPr lang="en-NG" smtClean="0"/>
              <a:t>04/12/2020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730346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900925-2FA6-45B5-AE0E-C0720C4A60B8}" type="datetimeFigureOut">
              <a:rPr lang="en-NG" smtClean="0"/>
              <a:t>04/12/2020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2089070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3900925-2FA6-45B5-AE0E-C0720C4A60B8}" type="datetimeFigureOut">
              <a:rPr lang="en-NG" smtClean="0"/>
              <a:t>04/12/2020</a:t>
            </a:fld>
            <a:endParaRPr lang="en-NG"/>
          </a:p>
        </p:txBody>
      </p:sp>
      <p:sp>
        <p:nvSpPr>
          <p:cNvPr id="5" name="Footer Placeholder 4"/>
          <p:cNvSpPr>
            <a:spLocks noGrp="1"/>
          </p:cNvSpPr>
          <p:nvPr>
            <p:ph type="ftr" sz="quarter" idx="11"/>
          </p:nvPr>
        </p:nvSpPr>
        <p:spPr/>
        <p:txBody>
          <a:bodyPr/>
          <a:lstStyle/>
          <a:p>
            <a:endParaRPr lang="en-NG"/>
          </a:p>
        </p:txBody>
      </p:sp>
      <p:sp>
        <p:nvSpPr>
          <p:cNvPr id="6" name="Slide Number Placeholder 5"/>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2079765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3900925-2FA6-45B5-AE0E-C0720C4A60B8}" type="datetimeFigureOut">
              <a:rPr lang="en-NG" smtClean="0"/>
              <a:t>04/12/2020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3001832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3900925-2FA6-45B5-AE0E-C0720C4A60B8}" type="datetimeFigureOut">
              <a:rPr lang="en-NG" smtClean="0"/>
              <a:t>04/12/2020</a:t>
            </a:fld>
            <a:endParaRPr lang="en-NG"/>
          </a:p>
        </p:txBody>
      </p:sp>
      <p:sp>
        <p:nvSpPr>
          <p:cNvPr id="8" name="Footer Placeholder 7"/>
          <p:cNvSpPr>
            <a:spLocks noGrp="1"/>
          </p:cNvSpPr>
          <p:nvPr>
            <p:ph type="ftr" sz="quarter" idx="11"/>
          </p:nvPr>
        </p:nvSpPr>
        <p:spPr/>
        <p:txBody>
          <a:bodyPr/>
          <a:lstStyle/>
          <a:p>
            <a:endParaRPr lang="en-NG"/>
          </a:p>
        </p:txBody>
      </p:sp>
      <p:sp>
        <p:nvSpPr>
          <p:cNvPr id="9" name="Slide Number Placeholder 8"/>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3514827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3900925-2FA6-45B5-AE0E-C0720C4A60B8}" type="datetimeFigureOut">
              <a:rPr lang="en-NG" smtClean="0"/>
              <a:t>04/12/2020</a:t>
            </a:fld>
            <a:endParaRPr lang="en-NG"/>
          </a:p>
        </p:txBody>
      </p:sp>
      <p:sp>
        <p:nvSpPr>
          <p:cNvPr id="4" name="Footer Placeholder 3"/>
          <p:cNvSpPr>
            <a:spLocks noGrp="1"/>
          </p:cNvSpPr>
          <p:nvPr>
            <p:ph type="ftr" sz="quarter" idx="11"/>
          </p:nvPr>
        </p:nvSpPr>
        <p:spPr/>
        <p:txBody>
          <a:bodyPr/>
          <a:lstStyle/>
          <a:p>
            <a:endParaRPr lang="en-NG"/>
          </a:p>
        </p:txBody>
      </p:sp>
      <p:sp>
        <p:nvSpPr>
          <p:cNvPr id="5" name="Slide Number Placeholder 4"/>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249694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900925-2FA6-45B5-AE0E-C0720C4A60B8}" type="datetimeFigureOut">
              <a:rPr lang="en-NG" smtClean="0"/>
              <a:t>04/12/2020</a:t>
            </a:fld>
            <a:endParaRPr lang="en-NG"/>
          </a:p>
        </p:txBody>
      </p:sp>
      <p:sp>
        <p:nvSpPr>
          <p:cNvPr id="3" name="Footer Placeholder 2"/>
          <p:cNvSpPr>
            <a:spLocks noGrp="1"/>
          </p:cNvSpPr>
          <p:nvPr>
            <p:ph type="ftr" sz="quarter" idx="11"/>
          </p:nvPr>
        </p:nvSpPr>
        <p:spPr/>
        <p:txBody>
          <a:bodyPr/>
          <a:lstStyle/>
          <a:p>
            <a:endParaRPr lang="en-NG"/>
          </a:p>
        </p:txBody>
      </p:sp>
      <p:sp>
        <p:nvSpPr>
          <p:cNvPr id="4" name="Slide Number Placeholder 3"/>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2581471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00925-2FA6-45B5-AE0E-C0720C4A60B8}" type="datetimeFigureOut">
              <a:rPr lang="en-NG" smtClean="0"/>
              <a:t>04/12/2020</a:t>
            </a:fld>
            <a:endParaRPr lang="en-NG"/>
          </a:p>
        </p:txBody>
      </p:sp>
      <p:sp>
        <p:nvSpPr>
          <p:cNvPr id="6" name="Footer Placeholder 5"/>
          <p:cNvSpPr>
            <a:spLocks noGrp="1"/>
          </p:cNvSpPr>
          <p:nvPr>
            <p:ph type="ftr" sz="quarter" idx="11"/>
          </p:nvPr>
        </p:nvSpPr>
        <p:spPr/>
        <p:txBody>
          <a:bodyPr/>
          <a:lstStyle/>
          <a:p>
            <a:endParaRPr lang="en-NG"/>
          </a:p>
        </p:txBody>
      </p:sp>
      <p:sp>
        <p:nvSpPr>
          <p:cNvPr id="7" name="Slide Number Placeholder 6"/>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35911277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3900925-2FA6-45B5-AE0E-C0720C4A60B8}" type="datetimeFigureOut">
              <a:rPr lang="en-NG" smtClean="0"/>
              <a:t>04/12/2020</a:t>
            </a:fld>
            <a:endParaRPr lang="en-NG"/>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7C5C598-575F-4793-A9AA-FDDA06847095}" type="slidenum">
              <a:rPr lang="en-NG" smtClean="0"/>
              <a:t>‹#›</a:t>
            </a:fld>
            <a:endParaRPr lang="en-NG"/>
          </a:p>
        </p:txBody>
      </p:sp>
    </p:spTree>
    <p:extLst>
      <p:ext uri="{BB962C8B-B14F-4D97-AF65-F5344CB8AC3E}">
        <p14:creationId xmlns:p14="http://schemas.microsoft.com/office/powerpoint/2010/main" val="126792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83900925-2FA6-45B5-AE0E-C0720C4A60B8}" type="datetimeFigureOut">
              <a:rPr lang="en-NG" smtClean="0"/>
              <a:t>04/12/2020</a:t>
            </a:fld>
            <a:endParaRPr lang="en-NG"/>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NG"/>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37C5C598-575F-4793-A9AA-FDDA06847095}" type="slidenum">
              <a:rPr lang="en-NG" smtClean="0"/>
              <a:t>‹#›</a:t>
            </a:fld>
            <a:endParaRPr lang="en-NG"/>
          </a:p>
        </p:txBody>
      </p:sp>
    </p:spTree>
    <p:extLst>
      <p:ext uri="{BB962C8B-B14F-4D97-AF65-F5344CB8AC3E}">
        <p14:creationId xmlns:p14="http://schemas.microsoft.com/office/powerpoint/2010/main" val="2538954783"/>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Lst>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omedicalcue.it/coronavirus-prima-diagnosi-robot/17773/" TargetMode="External"/><Relationship Id="rId2" Type="http://schemas.openxmlformats.org/officeDocument/2006/relationships/image" Target="../media/image4.jpg"/><Relationship Id="rId1" Type="http://schemas.openxmlformats.org/officeDocument/2006/relationships/slideLayout" Target="../slideLayouts/slideLayout1.xml"/><Relationship Id="rId4" Type="http://schemas.openxmlformats.org/officeDocument/2006/relationships/hyperlink" Target="https://creativecommons.org/licenses/by-nc-nd/3.0/"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Non-invasive_ventilation" TargetMode="External"/><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EE6DD97-FCDB-436B-9797-5DEC93574274}"/>
              </a:ext>
            </a:extLst>
          </p:cNvPr>
          <p:cNvSpPr txBox="1"/>
          <p:nvPr/>
        </p:nvSpPr>
        <p:spPr>
          <a:xfrm>
            <a:off x="1736034" y="1285461"/>
            <a:ext cx="7421217" cy="1661993"/>
          </a:xfrm>
          <a:prstGeom prst="rect">
            <a:avLst/>
          </a:prstGeom>
          <a:noFill/>
        </p:spPr>
        <p:txBody>
          <a:bodyPr wrap="square" rtlCol="0">
            <a:spAutoFit/>
          </a:bodyPr>
          <a:lstStyle/>
          <a:p>
            <a:r>
              <a:rPr lang="en-US" sz="2800" b="1" dirty="0"/>
              <a:t>ENGINEERING STRATEGIES FOR HANDLING COVID-19 FOR ENVIRONMENTAL HEALTH AND ECONOMICS SUSTAINABILITY</a:t>
            </a:r>
            <a:endParaRPr lang="en-NG" sz="2800" dirty="0"/>
          </a:p>
          <a:p>
            <a:endParaRPr lang="en-NG" dirty="0"/>
          </a:p>
        </p:txBody>
      </p:sp>
      <p:pic>
        <p:nvPicPr>
          <p:cNvPr id="7" name="Picture 6">
            <a:extLst>
              <a:ext uri="{FF2B5EF4-FFF2-40B4-BE49-F238E27FC236}">
                <a16:creationId xmlns:a16="http://schemas.microsoft.com/office/drawing/2014/main" id="{BABB3BF6-CF94-4FB1-BF66-456557892D15}"/>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rot="10800000" flipV="1">
            <a:off x="0" y="3910547"/>
            <a:ext cx="5312520" cy="2935076"/>
          </a:xfrm>
          <a:prstGeom prst="rect">
            <a:avLst/>
          </a:prstGeom>
        </p:spPr>
      </p:pic>
      <p:sp>
        <p:nvSpPr>
          <p:cNvPr id="8" name="TextBox 7">
            <a:extLst>
              <a:ext uri="{FF2B5EF4-FFF2-40B4-BE49-F238E27FC236}">
                <a16:creationId xmlns:a16="http://schemas.microsoft.com/office/drawing/2014/main" id="{5DBD2562-C464-423F-B5C8-68D0624656E7}"/>
              </a:ext>
            </a:extLst>
          </p:cNvPr>
          <p:cNvSpPr txBox="1"/>
          <p:nvPr/>
        </p:nvSpPr>
        <p:spPr>
          <a:xfrm rot="10491262">
            <a:off x="0" y="13015705"/>
            <a:ext cx="3714750" cy="230832"/>
          </a:xfrm>
          <a:prstGeom prst="rect">
            <a:avLst/>
          </a:prstGeom>
          <a:noFill/>
        </p:spPr>
        <p:txBody>
          <a:bodyPr wrap="square" rtlCol="0">
            <a:spAutoFit/>
          </a:bodyPr>
          <a:lstStyle/>
          <a:p>
            <a:r>
              <a:rPr lang="en-NG" sz="900">
                <a:hlinkClick r:id="rId3" tooltip="https://biomedicalcue.it/coronavirus-prima-diagnosi-robot/17773/"/>
              </a:rPr>
              <a:t>This Photo</a:t>
            </a:r>
            <a:r>
              <a:rPr lang="en-NG" sz="900"/>
              <a:t> by Unknown Author is licensed under </a:t>
            </a:r>
            <a:r>
              <a:rPr lang="en-NG" sz="900">
                <a:hlinkClick r:id="rId4" tooltip="https://creativecommons.org/licenses/by-nc-nd/3.0/"/>
              </a:rPr>
              <a:t>CC BY-NC-ND</a:t>
            </a:r>
            <a:endParaRPr lang="en-NG" sz="900"/>
          </a:p>
        </p:txBody>
      </p:sp>
      <p:sp>
        <p:nvSpPr>
          <p:cNvPr id="10" name="TextBox 9">
            <a:extLst>
              <a:ext uri="{FF2B5EF4-FFF2-40B4-BE49-F238E27FC236}">
                <a16:creationId xmlns:a16="http://schemas.microsoft.com/office/drawing/2014/main" id="{BF3C4C3C-4002-4B00-A39C-18FE9FF05A2F}"/>
              </a:ext>
            </a:extLst>
          </p:cNvPr>
          <p:cNvSpPr txBox="1"/>
          <p:nvPr/>
        </p:nvSpPr>
        <p:spPr>
          <a:xfrm>
            <a:off x="8150087" y="4639421"/>
            <a:ext cx="2584174" cy="1477328"/>
          </a:xfrm>
          <a:prstGeom prst="rect">
            <a:avLst/>
          </a:prstGeom>
          <a:noFill/>
        </p:spPr>
        <p:txBody>
          <a:bodyPr wrap="square" rtlCol="0">
            <a:spAutoFit/>
          </a:bodyPr>
          <a:lstStyle/>
          <a:p>
            <a:r>
              <a:rPr lang="en-NG" b="1" dirty="0"/>
              <a:t>PREPARED BY:</a:t>
            </a:r>
            <a:endParaRPr lang="en-NG" dirty="0"/>
          </a:p>
          <a:p>
            <a:r>
              <a:rPr lang="en-NG" b="1" dirty="0"/>
              <a:t>EMEROLE CHINAEME </a:t>
            </a:r>
            <a:endParaRPr lang="en-US" b="1" dirty="0"/>
          </a:p>
          <a:p>
            <a:r>
              <a:rPr lang="en-US" b="1" dirty="0" smtClean="0"/>
              <a:t>MECHATRONICS ENG</a:t>
            </a:r>
            <a:endParaRPr lang="en-NG" dirty="0"/>
          </a:p>
          <a:p>
            <a:r>
              <a:rPr lang="en-NG" b="1" dirty="0"/>
              <a:t>17/ENG05/012</a:t>
            </a:r>
            <a:endParaRPr lang="en-NG" dirty="0"/>
          </a:p>
          <a:p>
            <a:endParaRPr lang="en-NG" dirty="0"/>
          </a:p>
        </p:txBody>
      </p:sp>
    </p:spTree>
    <p:extLst>
      <p:ext uri="{BB962C8B-B14F-4D97-AF65-F5344CB8AC3E}">
        <p14:creationId xmlns:p14="http://schemas.microsoft.com/office/powerpoint/2010/main" val="19411607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C21A6F3-00CD-414B-9196-C8B9CF9A5B55}"/>
              </a:ext>
            </a:extLst>
          </p:cNvPr>
          <p:cNvSpPr txBox="1"/>
          <p:nvPr/>
        </p:nvSpPr>
        <p:spPr>
          <a:xfrm>
            <a:off x="238539" y="757474"/>
            <a:ext cx="4903304" cy="2862322"/>
          </a:xfrm>
          <a:prstGeom prst="rect">
            <a:avLst/>
          </a:prstGeom>
          <a:noFill/>
        </p:spPr>
        <p:txBody>
          <a:bodyPr wrap="square" rtlCol="0">
            <a:spAutoFit/>
          </a:bodyPr>
          <a:lstStyle/>
          <a:p>
            <a:r>
              <a:rPr lang="en-NG" b="1" dirty="0"/>
              <a:t> INTRODUCTION</a:t>
            </a:r>
            <a:endParaRPr lang="en-NG" dirty="0"/>
          </a:p>
          <a:p>
            <a:r>
              <a:rPr lang="en-US" b="1" dirty="0"/>
              <a:t> </a:t>
            </a:r>
            <a:endParaRPr lang="en-NG" dirty="0"/>
          </a:p>
          <a:p>
            <a:r>
              <a:rPr lang="en-NG" b="1" dirty="0"/>
              <a:t> LITERATURE REVIEW</a:t>
            </a:r>
            <a:endParaRPr lang="en-NG" dirty="0"/>
          </a:p>
          <a:p>
            <a:pPr marL="285750" indent="-285750">
              <a:buFont typeface="Wingdings" panose="05000000000000000000" pitchFamily="2" charset="2"/>
              <a:buChar char="§"/>
            </a:pPr>
            <a:r>
              <a:rPr lang="en-US" dirty="0"/>
              <a:t>Environment health</a:t>
            </a:r>
            <a:endParaRPr lang="en-NG" dirty="0"/>
          </a:p>
          <a:p>
            <a:pPr marL="285750" indent="-285750">
              <a:buFont typeface="Wingdings" panose="05000000000000000000" pitchFamily="2" charset="2"/>
              <a:buChar char="§"/>
            </a:pPr>
            <a:r>
              <a:rPr lang="en-US" dirty="0"/>
              <a:t>Economic Sustainability</a:t>
            </a:r>
          </a:p>
          <a:p>
            <a:endParaRPr lang="en-US" b="1" dirty="0"/>
          </a:p>
          <a:p>
            <a:endParaRPr lang="en-US" b="1" dirty="0"/>
          </a:p>
          <a:p>
            <a:r>
              <a:rPr lang="en-NG" b="1" dirty="0"/>
              <a:t>ANALYSIS OF RESULT</a:t>
            </a:r>
            <a:endParaRPr lang="en-NG" dirty="0"/>
          </a:p>
          <a:p>
            <a:r>
              <a:rPr lang="en-NG" b="1" dirty="0"/>
              <a:t> </a:t>
            </a:r>
            <a:endParaRPr lang="en-NG" dirty="0"/>
          </a:p>
          <a:p>
            <a:r>
              <a:rPr lang="en-NG" b="1" dirty="0" smtClean="0"/>
              <a:t>CONCULSION </a:t>
            </a:r>
            <a:r>
              <a:rPr lang="en-NG" b="1" dirty="0"/>
              <a:t>AND RECOMMEDATIO</a:t>
            </a:r>
            <a:r>
              <a:rPr lang="en-US" b="1" dirty="0"/>
              <a:t>N</a:t>
            </a:r>
            <a:endParaRPr lang="en-NG" dirty="0"/>
          </a:p>
        </p:txBody>
      </p:sp>
      <p:pic>
        <p:nvPicPr>
          <p:cNvPr id="12" name="Picture 11" descr="&lt;strong&gt;Content&lt;/strong&gt; - Handwriting image">
            <a:extLst>
              <a:ext uri="{FF2B5EF4-FFF2-40B4-BE49-F238E27FC236}">
                <a16:creationId xmlns:a16="http://schemas.microsoft.com/office/drawing/2014/main" id="{4AB682E4-A1B3-44E2-B526-71010FCA7C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7304" y="980661"/>
            <a:ext cx="4346713" cy="2639135"/>
          </a:xfrm>
          <a:prstGeom prst="rect">
            <a:avLst/>
          </a:prstGeom>
        </p:spPr>
      </p:pic>
    </p:spTree>
    <p:extLst>
      <p:ext uri="{BB962C8B-B14F-4D97-AF65-F5344CB8AC3E}">
        <p14:creationId xmlns:p14="http://schemas.microsoft.com/office/powerpoint/2010/main" val="226911708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CEA84-FC6E-46EB-AE83-7D0761AC7826}"/>
              </a:ext>
            </a:extLst>
          </p:cNvPr>
          <p:cNvSpPr>
            <a:spLocks noGrp="1"/>
          </p:cNvSpPr>
          <p:nvPr>
            <p:ph type="title"/>
          </p:nvPr>
        </p:nvSpPr>
        <p:spPr/>
        <p:txBody>
          <a:bodyPr/>
          <a:lstStyle/>
          <a:p>
            <a:r>
              <a:rPr lang="en-US" dirty="0"/>
              <a:t>INTRODUCTION </a:t>
            </a:r>
            <a:endParaRPr lang="en-NG" dirty="0"/>
          </a:p>
        </p:txBody>
      </p:sp>
      <p:sp>
        <p:nvSpPr>
          <p:cNvPr id="3" name="Content Placeholder 2">
            <a:extLst>
              <a:ext uri="{FF2B5EF4-FFF2-40B4-BE49-F238E27FC236}">
                <a16:creationId xmlns:a16="http://schemas.microsoft.com/office/drawing/2014/main" id="{55EE5F00-6CE3-45AC-A5E1-51B6F7B7DF8A}"/>
              </a:ext>
            </a:extLst>
          </p:cNvPr>
          <p:cNvSpPr>
            <a:spLocks noGrp="1"/>
          </p:cNvSpPr>
          <p:nvPr>
            <p:ph sz="quarter" idx="13"/>
          </p:nvPr>
        </p:nvSpPr>
        <p:spPr>
          <a:xfrm>
            <a:off x="685800" y="1934818"/>
            <a:ext cx="10394707" cy="3299791"/>
          </a:xfrm>
        </p:spPr>
        <p:txBody>
          <a:bodyPr>
            <a:normAutofit fontScale="92500" lnSpcReduction="10000"/>
          </a:bodyPr>
          <a:lstStyle/>
          <a:p>
            <a:r>
              <a:rPr lang="en-NG" dirty="0"/>
              <a:t>Coronavirus disease (COVID-19) is an infectious disease caused by a newly discovered coronavirus.</a:t>
            </a:r>
          </a:p>
          <a:p>
            <a:r>
              <a:rPr lang="en-NG" dirty="0"/>
              <a:t>Most people infected with the COVID-19 virus will experience mild to moderate respiratory illness and recover without requiring special treatment.  Older people, and those with underlying medical problems like cardiovascular disease, diabetes, chronic respiratory disease, and cancer are more likely to develop serious illness.</a:t>
            </a:r>
          </a:p>
          <a:p>
            <a:r>
              <a:rPr lang="en-NG" dirty="0"/>
              <a:t>The best way to prevent and slow down transmission is be well informed about the COVID-19 virus, the disease it causes and how it spreads. Protect yourself and others from infection by washing your hands or using an alcohol-based rub frequently and not touching your face</a:t>
            </a:r>
          </a:p>
        </p:txBody>
      </p:sp>
    </p:spTree>
    <p:extLst>
      <p:ext uri="{BB962C8B-B14F-4D97-AF65-F5344CB8AC3E}">
        <p14:creationId xmlns:p14="http://schemas.microsoft.com/office/powerpoint/2010/main" val="678674908"/>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F1747-6195-403E-A415-AE640A5F39BD}"/>
              </a:ext>
            </a:extLst>
          </p:cNvPr>
          <p:cNvSpPr>
            <a:spLocks noGrp="1"/>
          </p:cNvSpPr>
          <p:nvPr>
            <p:ph type="title"/>
          </p:nvPr>
        </p:nvSpPr>
        <p:spPr/>
        <p:txBody>
          <a:bodyPr/>
          <a:lstStyle/>
          <a:p>
            <a:r>
              <a:rPr lang="en-US" dirty="0"/>
              <a:t>ENVIRONMENT  HEALTH</a:t>
            </a:r>
            <a:endParaRPr lang="en-NG" dirty="0"/>
          </a:p>
        </p:txBody>
      </p:sp>
      <p:pic>
        <p:nvPicPr>
          <p:cNvPr id="5" name="Content Placeholder 4">
            <a:extLst>
              <a:ext uri="{FF2B5EF4-FFF2-40B4-BE49-F238E27FC236}">
                <a16:creationId xmlns:a16="http://schemas.microsoft.com/office/drawing/2014/main" id="{623589C0-2BCD-4BAB-8F9F-170354C607F9}"/>
              </a:ext>
            </a:extLst>
          </p:cNvPr>
          <p:cNvPicPr>
            <a:picLocks noGrp="1" noChangeAspect="1"/>
          </p:cNvPicPr>
          <p:nvPr>
            <p:ph sz="quarter" idx="13"/>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xmlns="" r:id="rId3"/>
              </a:ext>
            </a:extLst>
          </a:blip>
          <a:stretch>
            <a:fillRect/>
          </a:stretch>
        </p:blipFill>
        <p:spPr>
          <a:xfrm>
            <a:off x="9776011" y="2783910"/>
            <a:ext cx="1947768" cy="2897113"/>
          </a:xfrm>
        </p:spPr>
      </p:pic>
      <p:sp>
        <p:nvSpPr>
          <p:cNvPr id="6" name="TextBox 5">
            <a:extLst>
              <a:ext uri="{FF2B5EF4-FFF2-40B4-BE49-F238E27FC236}">
                <a16:creationId xmlns:a16="http://schemas.microsoft.com/office/drawing/2014/main" id="{3465A196-CF21-46A3-BC0C-ADAF11623F9B}"/>
              </a:ext>
            </a:extLst>
          </p:cNvPr>
          <p:cNvSpPr txBox="1"/>
          <p:nvPr/>
        </p:nvSpPr>
        <p:spPr>
          <a:xfrm>
            <a:off x="8321675" y="6627168"/>
            <a:ext cx="3657600" cy="230832"/>
          </a:xfrm>
          <a:prstGeom prst="rect">
            <a:avLst/>
          </a:prstGeom>
          <a:noFill/>
        </p:spPr>
        <p:txBody>
          <a:bodyPr wrap="square" rtlCol="0">
            <a:spAutoFit/>
          </a:bodyPr>
          <a:lstStyle/>
          <a:p>
            <a:r>
              <a:rPr lang="en-NG" sz="900">
                <a:hlinkClick r:id="rId3" tooltip="https://en.wikipedia.org/wiki/Non-invasive_ventilation"/>
              </a:rPr>
              <a:t>This Photo</a:t>
            </a:r>
            <a:r>
              <a:rPr lang="en-NG" sz="900"/>
              <a:t> by Unknown Author is licensed under </a:t>
            </a:r>
            <a:r>
              <a:rPr lang="en-NG" sz="900">
                <a:hlinkClick r:id="rId4" tooltip="https://creativecommons.org/licenses/by-sa/3.0/"/>
              </a:rPr>
              <a:t>CC BY-SA</a:t>
            </a:r>
            <a:endParaRPr lang="en-NG" sz="900"/>
          </a:p>
        </p:txBody>
      </p:sp>
      <p:sp>
        <p:nvSpPr>
          <p:cNvPr id="3" name="TextBox 2"/>
          <p:cNvSpPr txBox="1"/>
          <p:nvPr/>
        </p:nvSpPr>
        <p:spPr>
          <a:xfrm>
            <a:off x="0" y="1640541"/>
            <a:ext cx="9614647" cy="2308324"/>
          </a:xfrm>
          <a:prstGeom prst="rect">
            <a:avLst/>
          </a:prstGeom>
          <a:noFill/>
        </p:spPr>
        <p:txBody>
          <a:bodyPr wrap="square" rtlCol="0">
            <a:spAutoFit/>
          </a:bodyPr>
          <a:lstStyle/>
          <a:p>
            <a:endParaRPr lang="en-US" dirty="0" smtClean="0"/>
          </a:p>
          <a:p>
            <a:r>
              <a:rPr lang="en-US" dirty="0"/>
              <a:t>With basic mathematical models, Mechatronics research Engineers can begin to forecast the progression of diseases and understand the effect of interventions on disease spread. With more complex models, we can start to answer questions about how to efficiently allocate limited resources or tease out the consequences of public health interventions, like closing pubs and banning gatherings. </a:t>
            </a:r>
            <a:r>
              <a:rPr lang="en-US" dirty="0" smtClean="0"/>
              <a:t> Therefore safeguarding the environmental and public health of individuals ,organization and government</a:t>
            </a:r>
            <a:endParaRPr lang="en-US" dirty="0"/>
          </a:p>
          <a:p>
            <a:endParaRPr lang="en-US" dirty="0"/>
          </a:p>
        </p:txBody>
      </p:sp>
    </p:spTree>
    <p:extLst>
      <p:ext uri="{BB962C8B-B14F-4D97-AF65-F5344CB8AC3E}">
        <p14:creationId xmlns:p14="http://schemas.microsoft.com/office/powerpoint/2010/main" val="32777924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SUSTAINABILTY</a:t>
            </a:r>
            <a:endParaRPr lang="en-US" dirty="0"/>
          </a:p>
        </p:txBody>
      </p:sp>
      <p:pic>
        <p:nvPicPr>
          <p:cNvPr id="4" name="Content Placeholder 3" descr="See the source image"/>
          <p:cNvPicPr>
            <a:picLocks noGrp="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9501652" y="2050304"/>
            <a:ext cx="1907245" cy="2306544"/>
          </a:xfrm>
          <a:prstGeom prst="rect">
            <a:avLst/>
          </a:prstGeom>
          <a:noFill/>
          <a:ln>
            <a:noFill/>
          </a:ln>
        </p:spPr>
      </p:pic>
      <p:sp>
        <p:nvSpPr>
          <p:cNvPr id="5" name="Rectangle 4"/>
          <p:cNvSpPr/>
          <p:nvPr/>
        </p:nvSpPr>
        <p:spPr>
          <a:xfrm>
            <a:off x="685800" y="2269449"/>
            <a:ext cx="8606117" cy="923330"/>
          </a:xfrm>
          <a:prstGeom prst="rect">
            <a:avLst/>
          </a:prstGeom>
        </p:spPr>
        <p:txBody>
          <a:bodyPr wrap="square">
            <a:spAutoFit/>
          </a:bodyPr>
          <a:lstStyle/>
          <a:p>
            <a:r>
              <a:rPr lang="en-US"/>
              <a:t>Mechatronics Engineers have assisted Doctors by gathering resources and building open-source tools and equipment to help Doctors survive and tackle coronavirus. Initial focus = PPE mask shortage.</a:t>
            </a:r>
          </a:p>
        </p:txBody>
      </p:sp>
    </p:spTree>
    <p:extLst>
      <p:ext uri="{BB962C8B-B14F-4D97-AF65-F5344CB8AC3E}">
        <p14:creationId xmlns:p14="http://schemas.microsoft.com/office/powerpoint/2010/main" val="258342514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ANALYSIS OF RESULT </a:t>
            </a:r>
            <a:endParaRPr lang="en-US" dirty="0"/>
          </a:p>
        </p:txBody>
      </p:sp>
      <p:sp>
        <p:nvSpPr>
          <p:cNvPr id="3" name="Content Placeholder 2"/>
          <p:cNvSpPr>
            <a:spLocks noGrp="1"/>
          </p:cNvSpPr>
          <p:nvPr>
            <p:ph sz="quarter" idx="13"/>
          </p:nvPr>
        </p:nvSpPr>
        <p:spPr/>
        <p:txBody>
          <a:bodyPr/>
          <a:lstStyle/>
          <a:p>
            <a:r>
              <a:rPr lang="en-US" dirty="0"/>
              <a:t>Well the result to be analyzed is yet to come because it will take place when the number of cases subside and economical production begins to stabilize again </a:t>
            </a:r>
          </a:p>
          <a:p>
            <a:r>
              <a:rPr lang="en-US" dirty="0"/>
              <a:t>For what we know so far, the action taken by the mechatronics engineers is still ongoing that is in Manufacturing of ventilator and test kit has lead to awareness and fast recoveries of this case </a:t>
            </a:r>
            <a:r>
              <a:rPr lang="en-US" dirty="0" smtClean="0"/>
              <a:t>.</a:t>
            </a:r>
            <a:endParaRPr lang="en-US" dirty="0"/>
          </a:p>
          <a:p>
            <a:r>
              <a:rPr lang="en-US" dirty="0"/>
              <a:t>We are looking forward to ways to completely solve and mitigate further cases of COVID-19.	</a:t>
            </a:r>
            <a:endParaRPr lang="en-US" dirty="0"/>
          </a:p>
        </p:txBody>
      </p:sp>
    </p:spTree>
    <p:extLst>
      <p:ext uri="{BB962C8B-B14F-4D97-AF65-F5344CB8AC3E}">
        <p14:creationId xmlns:p14="http://schemas.microsoft.com/office/powerpoint/2010/main" val="1769798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conculsion</a:t>
            </a:r>
            <a:endParaRPr lang="en-US" dirty="0"/>
          </a:p>
        </p:txBody>
      </p:sp>
      <p:sp>
        <p:nvSpPr>
          <p:cNvPr id="3" name="Content Placeholder 2"/>
          <p:cNvSpPr>
            <a:spLocks noGrp="1"/>
          </p:cNvSpPr>
          <p:nvPr>
            <p:ph sz="quarter" idx="13"/>
          </p:nvPr>
        </p:nvSpPr>
        <p:spPr>
          <a:xfrm>
            <a:off x="591670" y="987631"/>
            <a:ext cx="10394707" cy="3311189"/>
          </a:xfrm>
        </p:spPr>
        <p:txBody>
          <a:bodyPr/>
          <a:lstStyle/>
          <a:p>
            <a:pPr marL="0" indent="0">
              <a:buNone/>
            </a:pPr>
            <a:r>
              <a:rPr lang="en-US" dirty="0"/>
              <a:t>In conclusion, we will ensure that the problem is solved and the virus is properly managed to the best of our abilities as Mechatronics engineers. By the grace of God, we </a:t>
            </a:r>
            <a:r>
              <a:rPr lang="en-US" dirty="0" smtClean="0"/>
              <a:t>will triumph</a:t>
            </a:r>
            <a:r>
              <a:rPr lang="en-US" dirty="0"/>
              <a:t>.</a:t>
            </a:r>
          </a:p>
          <a:p>
            <a:endParaRPr lang="en-US" dirty="0"/>
          </a:p>
        </p:txBody>
      </p:sp>
    </p:spTree>
    <p:extLst>
      <p:ext uri="{BB962C8B-B14F-4D97-AF65-F5344CB8AC3E}">
        <p14:creationId xmlns:p14="http://schemas.microsoft.com/office/powerpoint/2010/main" val="2667877884"/>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TM04033927[[fn=Main Event]]</Template>
  <TotalTime>1476</TotalTime>
  <Words>308</Words>
  <Application>Microsoft Office PowerPoint</Application>
  <PresentationFormat>Widescreen</PresentationFormat>
  <Paragraphs>32</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Impact</vt:lpstr>
      <vt:lpstr>Wingdings</vt:lpstr>
      <vt:lpstr>Main Event</vt:lpstr>
      <vt:lpstr>PowerPoint Presentation</vt:lpstr>
      <vt:lpstr>PowerPoint Presentation</vt:lpstr>
      <vt:lpstr>INTRODUCTION </vt:lpstr>
      <vt:lpstr>ENVIRONMENT  HEALTH</vt:lpstr>
      <vt:lpstr>ECONOMIC SUSTAINABILTY</vt:lpstr>
      <vt:lpstr>ANALYSIS OF RESULT </vt:lpstr>
      <vt:lpstr>conculsion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Chinaeme Emerole</dc:creator>
  <cp:lastModifiedBy>EZENWA EMEROLE</cp:lastModifiedBy>
  <cp:revision>12</cp:revision>
  <dcterms:created xsi:type="dcterms:W3CDTF">2020-04-10T21:15:19Z</dcterms:created>
  <dcterms:modified xsi:type="dcterms:W3CDTF">2020-04-12T10:25:55Z</dcterms:modified>
</cp:coreProperties>
</file>