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-141668"/>
            <a:ext cx="8825658" cy="4919049"/>
          </a:xfrm>
        </p:spPr>
        <p:txBody>
          <a:bodyPr/>
          <a:lstStyle/>
          <a:p>
            <a:r>
              <a:rPr lang="en-US" dirty="0" err="1" smtClean="0"/>
              <a:t>Engineerin</a:t>
            </a:r>
            <a:r>
              <a:rPr lang="en-US" dirty="0" smtClean="0"/>
              <a:t> Law and    Managerial Economics for Infrastructural Development in Nigeria challenges and Way Forward.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62356"/>
            <a:ext cx="8825658" cy="86142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by Idowu Olagoke 17/eng03/025</a:t>
            </a:r>
          </a:p>
          <a:p>
            <a:r>
              <a:rPr lang="en-US" sz="3600" dirty="0" smtClean="0"/>
              <a:t>Civil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12345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19122"/>
            <a:ext cx="8761413" cy="1164224"/>
          </a:xfrm>
        </p:spPr>
        <p:txBody>
          <a:bodyPr/>
          <a:lstStyle/>
          <a:p>
            <a:r>
              <a:rPr lang="en-US" b="1" dirty="0"/>
              <a:t>The challenges of infrastructural development in </a:t>
            </a:r>
            <a:r>
              <a:rPr lang="en-US" b="1" dirty="0" smtClean="0"/>
              <a:t>Nigeria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DEATH OF VISIONARY LEADRRS.</a:t>
            </a:r>
          </a:p>
          <a:p>
            <a:r>
              <a:rPr lang="en-US" sz="3200" dirty="0" smtClean="0"/>
              <a:t>CORRUPTION.</a:t>
            </a:r>
          </a:p>
          <a:p>
            <a:r>
              <a:rPr lang="en-US" sz="3200" dirty="0" smtClean="0"/>
              <a:t>DEVELOPMENT MATRIX</a:t>
            </a:r>
          </a:p>
          <a:p>
            <a:r>
              <a:rPr lang="en-US" sz="3200" dirty="0"/>
              <a:t>Capital Flight, Capital Sink and Capital </a:t>
            </a:r>
            <a:r>
              <a:rPr lang="en-US" sz="3200" dirty="0" smtClean="0"/>
              <a:t>Stagnancy</a:t>
            </a:r>
            <a:r>
              <a:rPr lang="en-US" sz="3200" b="1" u="sng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095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202862"/>
          </a:xfrm>
        </p:spPr>
        <p:txBody>
          <a:bodyPr/>
          <a:lstStyle/>
          <a:p>
            <a:r>
              <a:rPr lang="en-US" b="1" dirty="0"/>
              <a:t>WAY FORWARD FOR INFRASTRUCTURAL DEVELOPMENT in Nigeria: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13348"/>
            <a:ext cx="8825659" cy="3416300"/>
          </a:xfrm>
        </p:spPr>
        <p:txBody>
          <a:bodyPr/>
          <a:lstStyle/>
          <a:p>
            <a:r>
              <a:rPr lang="en-US" sz="3200" dirty="0"/>
              <a:t>Innovative funding </a:t>
            </a:r>
            <a:r>
              <a:rPr lang="en-US" sz="3200" dirty="0" smtClean="0"/>
              <a:t>arrangements</a:t>
            </a:r>
            <a:r>
              <a:rPr lang="en-US" sz="3200" dirty="0"/>
              <a:t>.</a:t>
            </a:r>
            <a:endParaRPr lang="en-US" sz="3200" dirty="0" smtClean="0"/>
          </a:p>
          <a:p>
            <a:r>
              <a:rPr lang="en-US" sz="3200" dirty="0"/>
              <a:t>Mobilizing the “right” equity for infrastructure </a:t>
            </a:r>
            <a:r>
              <a:rPr lang="en-US" sz="3200" dirty="0" smtClean="0"/>
              <a:t>projects.</a:t>
            </a:r>
            <a:endParaRPr lang="en-US" sz="3200" dirty="0"/>
          </a:p>
          <a:p>
            <a:r>
              <a:rPr lang="en-US" sz="3200" dirty="0"/>
              <a:t>Better project </a:t>
            </a:r>
            <a:r>
              <a:rPr lang="en-US" sz="3200" dirty="0" smtClean="0"/>
              <a:t>planning.</a:t>
            </a:r>
            <a:endParaRPr lang="en-US" sz="3200" dirty="0"/>
          </a:p>
          <a:p>
            <a:r>
              <a:rPr lang="en-US" sz="3200" dirty="0"/>
              <a:t>Stronger technical partnerships and commitment to knowledge </a:t>
            </a:r>
            <a:r>
              <a:rPr lang="en-US" sz="3200" dirty="0" smtClean="0"/>
              <a:t>transfer.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2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376849"/>
          </a:xfrm>
        </p:spPr>
        <p:txBody>
          <a:bodyPr>
            <a:normAutofit/>
          </a:bodyPr>
          <a:lstStyle/>
          <a:p>
            <a:r>
              <a:rPr lang="en-US" sz="3200" dirty="0"/>
              <a:t>Economists, engineering managers, project managers, and indeed any person involved in decision making must be able to analyze the financial outcome of his or her decision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Infrastructural development is vital for the economic growth of a nation.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35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9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Infrastructure 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term infrastructure can be defined as the basic physical and organizational structures and facilities (e.g. buildings, roads, power supplies) needed for the operation of a society or </a:t>
            </a:r>
            <a:r>
              <a:rPr lang="en-US" sz="3600" dirty="0" smtClean="0"/>
              <a:t>enterprise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9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WAYS TO VIEW INFRASTRUCTURE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Hard Infrastructure </a:t>
            </a:r>
            <a:r>
              <a:rPr lang="en-US" sz="3600" dirty="0" err="1" smtClean="0"/>
              <a:t>i.e</a:t>
            </a:r>
            <a:r>
              <a:rPr lang="en-US" sz="3600" dirty="0" smtClean="0"/>
              <a:t> roads, bridges, railways. Etc.</a:t>
            </a:r>
          </a:p>
          <a:p>
            <a:r>
              <a:rPr lang="en-US" sz="3600" dirty="0" smtClean="0"/>
              <a:t>Soft Infrastructure </a:t>
            </a:r>
            <a:r>
              <a:rPr lang="en-US" sz="3600" dirty="0" err="1" smtClean="0"/>
              <a:t>i.e</a:t>
            </a:r>
            <a:r>
              <a:rPr lang="en-US" sz="3600" dirty="0" smtClean="0"/>
              <a:t> emergency </a:t>
            </a:r>
            <a:r>
              <a:rPr lang="en-US" sz="3600" dirty="0" err="1" smtClean="0"/>
              <a:t>services,education</a:t>
            </a:r>
            <a:r>
              <a:rPr lang="en-US" sz="3600" dirty="0" smtClean="0"/>
              <a:t> programs. Etc.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31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INFRASTRUCTURE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854" y="3168203"/>
            <a:ext cx="6862811" cy="262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1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710" y="1680632"/>
            <a:ext cx="8229600" cy="47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INFRASTRUCTURAL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Infrastructure development ca be defined as the construction and improvement of foundational services with the goal of sparking economic growth and improvements in quality of life.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291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>
                <a:solidFill>
                  <a:schemeClr val="bg1"/>
                </a:solidFill>
              </a:rPr>
              <a:t>Importance of sector specific infrastructure for economic growth of Nigeria:</a:t>
            </a:r>
            <a:r>
              <a:rPr lang="en-US" sz="4000" b="1" u="sng" dirty="0">
                <a:solidFill>
                  <a:srgbClr val="FF0000"/>
                </a:solidFill>
              </a:rPr>
              <a:t/>
            </a:r>
            <a:br>
              <a:rPr lang="en-US" sz="4000" b="1" u="sng" dirty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POWER OR ENERGY.</a:t>
            </a:r>
          </a:p>
          <a:p>
            <a:r>
              <a:rPr lang="en-US" sz="3600" dirty="0" smtClean="0"/>
              <a:t>TRANSPORT.</a:t>
            </a:r>
          </a:p>
          <a:p>
            <a:r>
              <a:rPr lang="en-US" sz="3600" dirty="0" smtClean="0"/>
              <a:t>TELECOMMUNICATION.</a:t>
            </a:r>
          </a:p>
          <a:p>
            <a:r>
              <a:rPr lang="en-US" sz="3600" dirty="0" smtClean="0"/>
              <a:t>I C T.</a:t>
            </a:r>
          </a:p>
        </p:txBody>
      </p:sp>
    </p:spTree>
    <p:extLst>
      <p:ext uri="{BB962C8B-B14F-4D97-AF65-F5344CB8AC3E}">
        <p14:creationId xmlns:p14="http://schemas.microsoft.com/office/powerpoint/2010/main" val="352965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79549"/>
            <a:ext cx="8761413" cy="1101083"/>
          </a:xfrm>
        </p:spPr>
        <p:txBody>
          <a:bodyPr/>
          <a:lstStyle/>
          <a:p>
            <a:r>
              <a:rPr lang="en-US" b="1" u="sng" dirty="0" smtClean="0"/>
              <a:t> 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>WHAT IS MANAGERIAL ECONOMICS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32906"/>
          </a:xfrm>
        </p:spPr>
        <p:txBody>
          <a:bodyPr>
            <a:normAutofit/>
          </a:bodyPr>
          <a:lstStyle/>
          <a:p>
            <a:r>
              <a:rPr lang="en-US" sz="3200" dirty="0"/>
              <a:t>Managerial Economics is a discipline that combines economic theory with managerial practice. </a:t>
            </a:r>
            <a:endParaRPr lang="en-US" sz="3200" dirty="0" smtClean="0"/>
          </a:p>
          <a:p>
            <a:r>
              <a:rPr lang="en-US" sz="3200" dirty="0"/>
              <a:t> Managerial economics for engineers is concern with the systematic evaluation of the costs and benefits of proposed technical and business projects.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000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MANAGERIAL ECONOMICST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106" y="3002745"/>
            <a:ext cx="8825659" cy="341630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studies the economic patterns at macro-level and analysis it’s significance to the specific firm he is working in.</a:t>
            </a:r>
          </a:p>
          <a:p>
            <a:pPr lvl="0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to consistently examine the probabilities of transforming an ever-changing economic environment into profitable business avenues</a:t>
            </a:r>
          </a:p>
          <a:p>
            <a:pPr lvl="0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assists the business planning process of a firm.  </a:t>
            </a:r>
          </a:p>
          <a:p>
            <a:pPr lvl="0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also carries cost-benefit analysis.  </a:t>
            </a:r>
          </a:p>
          <a:p>
            <a:pPr lvl="0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assists the management in the decisions pertaining to internal functioning of a firm</a:t>
            </a:r>
          </a:p>
          <a:p>
            <a:pPr lvl="0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managerial economist helps the management by using his analytical skills and highly developed techniques in solving complex issues of successful decision-making and future advanced planning.</a:t>
            </a:r>
          </a:p>
          <a:p>
            <a:pPr lvl="0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Accurately values all operations (support and production) of an entity (i.e. the supply and consumption of resources) in monetary terms.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5554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</TotalTime>
  <Words>407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Engineerin Law and    Managerial Economics for Infrastructural Development in Nigeria challenges and Way Forward.</vt:lpstr>
      <vt:lpstr>What Is Infrastructure ?</vt:lpstr>
      <vt:lpstr>WAYS TO VIEW INFRASTRUCTURE</vt:lpstr>
      <vt:lpstr>TYPES OF INFRASTRUCTURE</vt:lpstr>
      <vt:lpstr>PowerPoint Presentation</vt:lpstr>
      <vt:lpstr>WHAT IS INFRASTRUCTURAL DEVELOPMENT</vt:lpstr>
      <vt:lpstr>Importance of sector specific infrastructure for economic growth of Nigeria: </vt:lpstr>
      <vt:lpstr>  WHAT IS MANAGERIAL ECONOMICS ?</vt:lpstr>
      <vt:lpstr>ROLES OF MANAGERIAL ECONOMICST</vt:lpstr>
      <vt:lpstr>The challenges of infrastructural development in Nigeria</vt:lpstr>
      <vt:lpstr>WAY FORWARD FOR INFRASTRUCTURAL DEVELOPMENT in Nigeria: </vt:lpstr>
      <vt:lpstr>CONCLUSION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 Law and    Managerial Economics for Infrastructural Development in Nigeria challenges and Way Forward.</dc:title>
  <dc:creator>Olagoke Idowu</dc:creator>
  <cp:lastModifiedBy>Olagoke Idowu</cp:lastModifiedBy>
  <cp:revision>5</cp:revision>
  <dcterms:created xsi:type="dcterms:W3CDTF">2020-04-12T13:10:48Z</dcterms:created>
  <dcterms:modified xsi:type="dcterms:W3CDTF">2020-04-12T13:49:47Z</dcterms:modified>
</cp:coreProperties>
</file>