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230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9B437-13F5-47D6-BC4D-56DCC3F9E0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19AF42-4059-4F99-8560-869428B3D5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6C40EF-DC60-427E-9B2A-F85F6A5D0F91}"/>
              </a:ext>
            </a:extLst>
          </p:cNvPr>
          <p:cNvSpPr>
            <a:spLocks noGrp="1"/>
          </p:cNvSpPr>
          <p:nvPr>
            <p:ph type="dt" sz="half" idx="10"/>
          </p:nvPr>
        </p:nvSpPr>
        <p:spPr/>
        <p:txBody>
          <a:bodyPr/>
          <a:lstStyle/>
          <a:p>
            <a:fld id="{7FD4C23E-192C-4A56-B8DA-F24A6B889796}" type="datetimeFigureOut">
              <a:rPr lang="en-US" smtClean="0"/>
              <a:t>4/12/2020</a:t>
            </a:fld>
            <a:endParaRPr lang="en-US"/>
          </a:p>
        </p:txBody>
      </p:sp>
      <p:sp>
        <p:nvSpPr>
          <p:cNvPr id="5" name="Footer Placeholder 4">
            <a:extLst>
              <a:ext uri="{FF2B5EF4-FFF2-40B4-BE49-F238E27FC236}">
                <a16:creationId xmlns:a16="http://schemas.microsoft.com/office/drawing/2014/main" id="{B107AFC4-DD6B-442E-AEE0-6BAB53D61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326397-717E-45CB-BF06-B08296F66D11}"/>
              </a:ext>
            </a:extLst>
          </p:cNvPr>
          <p:cNvSpPr>
            <a:spLocks noGrp="1"/>
          </p:cNvSpPr>
          <p:nvPr>
            <p:ph type="sldNum" sz="quarter" idx="12"/>
          </p:nvPr>
        </p:nvSpPr>
        <p:spPr/>
        <p:txBody>
          <a:bodyPr/>
          <a:lstStyle/>
          <a:p>
            <a:fld id="{3580AF56-7807-4B36-8E7F-0F7859381D6D}" type="slidenum">
              <a:rPr lang="en-US" smtClean="0"/>
              <a:t>‹#›</a:t>
            </a:fld>
            <a:endParaRPr lang="en-US"/>
          </a:p>
        </p:txBody>
      </p:sp>
    </p:spTree>
    <p:extLst>
      <p:ext uri="{BB962C8B-B14F-4D97-AF65-F5344CB8AC3E}">
        <p14:creationId xmlns:p14="http://schemas.microsoft.com/office/powerpoint/2010/main" val="1233353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D0F54-1F95-49D5-BB13-75B1D89E9D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205E9F-9C16-4D70-BD02-79806DB2FB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BC78B-9BEE-4E8B-95B1-F5BC3E024112}"/>
              </a:ext>
            </a:extLst>
          </p:cNvPr>
          <p:cNvSpPr>
            <a:spLocks noGrp="1"/>
          </p:cNvSpPr>
          <p:nvPr>
            <p:ph type="dt" sz="half" idx="10"/>
          </p:nvPr>
        </p:nvSpPr>
        <p:spPr/>
        <p:txBody>
          <a:bodyPr/>
          <a:lstStyle/>
          <a:p>
            <a:fld id="{7FD4C23E-192C-4A56-B8DA-F24A6B889796}" type="datetimeFigureOut">
              <a:rPr lang="en-US" smtClean="0"/>
              <a:t>4/12/2020</a:t>
            </a:fld>
            <a:endParaRPr lang="en-US"/>
          </a:p>
        </p:txBody>
      </p:sp>
      <p:sp>
        <p:nvSpPr>
          <p:cNvPr id="5" name="Footer Placeholder 4">
            <a:extLst>
              <a:ext uri="{FF2B5EF4-FFF2-40B4-BE49-F238E27FC236}">
                <a16:creationId xmlns:a16="http://schemas.microsoft.com/office/drawing/2014/main" id="{AE1EDABC-5A60-4649-9277-FA10305715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B10AB-F90B-45A5-80E3-9065BE82A387}"/>
              </a:ext>
            </a:extLst>
          </p:cNvPr>
          <p:cNvSpPr>
            <a:spLocks noGrp="1"/>
          </p:cNvSpPr>
          <p:nvPr>
            <p:ph type="sldNum" sz="quarter" idx="12"/>
          </p:nvPr>
        </p:nvSpPr>
        <p:spPr/>
        <p:txBody>
          <a:bodyPr/>
          <a:lstStyle/>
          <a:p>
            <a:fld id="{3580AF56-7807-4B36-8E7F-0F7859381D6D}" type="slidenum">
              <a:rPr lang="en-US" smtClean="0"/>
              <a:t>‹#›</a:t>
            </a:fld>
            <a:endParaRPr lang="en-US"/>
          </a:p>
        </p:txBody>
      </p:sp>
    </p:spTree>
    <p:extLst>
      <p:ext uri="{BB962C8B-B14F-4D97-AF65-F5344CB8AC3E}">
        <p14:creationId xmlns:p14="http://schemas.microsoft.com/office/powerpoint/2010/main" val="341503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D5682D-CE02-44DC-AFC2-6384B96196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5779BA-6EBD-47BB-B1F0-CF899CF6AE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182AE1-2CF3-41DC-B246-FA076EE1F9CE}"/>
              </a:ext>
            </a:extLst>
          </p:cNvPr>
          <p:cNvSpPr>
            <a:spLocks noGrp="1"/>
          </p:cNvSpPr>
          <p:nvPr>
            <p:ph type="dt" sz="half" idx="10"/>
          </p:nvPr>
        </p:nvSpPr>
        <p:spPr/>
        <p:txBody>
          <a:bodyPr/>
          <a:lstStyle/>
          <a:p>
            <a:fld id="{7FD4C23E-192C-4A56-B8DA-F24A6B889796}" type="datetimeFigureOut">
              <a:rPr lang="en-US" smtClean="0"/>
              <a:t>4/12/2020</a:t>
            </a:fld>
            <a:endParaRPr lang="en-US"/>
          </a:p>
        </p:txBody>
      </p:sp>
      <p:sp>
        <p:nvSpPr>
          <p:cNvPr id="5" name="Footer Placeholder 4">
            <a:extLst>
              <a:ext uri="{FF2B5EF4-FFF2-40B4-BE49-F238E27FC236}">
                <a16:creationId xmlns:a16="http://schemas.microsoft.com/office/drawing/2014/main" id="{622E0A24-A130-4ACB-B0A4-0A6059C086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9239D3-E134-43C7-9997-0EAFC6ADBC31}"/>
              </a:ext>
            </a:extLst>
          </p:cNvPr>
          <p:cNvSpPr>
            <a:spLocks noGrp="1"/>
          </p:cNvSpPr>
          <p:nvPr>
            <p:ph type="sldNum" sz="quarter" idx="12"/>
          </p:nvPr>
        </p:nvSpPr>
        <p:spPr/>
        <p:txBody>
          <a:bodyPr/>
          <a:lstStyle/>
          <a:p>
            <a:fld id="{3580AF56-7807-4B36-8E7F-0F7859381D6D}" type="slidenum">
              <a:rPr lang="en-US" smtClean="0"/>
              <a:t>‹#›</a:t>
            </a:fld>
            <a:endParaRPr lang="en-US"/>
          </a:p>
        </p:txBody>
      </p:sp>
    </p:spTree>
    <p:extLst>
      <p:ext uri="{BB962C8B-B14F-4D97-AF65-F5344CB8AC3E}">
        <p14:creationId xmlns:p14="http://schemas.microsoft.com/office/powerpoint/2010/main" val="341759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C2A16-69F9-4468-90C8-93D4C882D7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042148-1571-443E-AFFC-B4579E8B48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768A0F-7C9B-49DA-87B0-5B41444C8FAB}"/>
              </a:ext>
            </a:extLst>
          </p:cNvPr>
          <p:cNvSpPr>
            <a:spLocks noGrp="1"/>
          </p:cNvSpPr>
          <p:nvPr>
            <p:ph type="dt" sz="half" idx="10"/>
          </p:nvPr>
        </p:nvSpPr>
        <p:spPr/>
        <p:txBody>
          <a:bodyPr/>
          <a:lstStyle/>
          <a:p>
            <a:fld id="{7FD4C23E-192C-4A56-B8DA-F24A6B889796}" type="datetimeFigureOut">
              <a:rPr lang="en-US" smtClean="0"/>
              <a:t>4/12/2020</a:t>
            </a:fld>
            <a:endParaRPr lang="en-US"/>
          </a:p>
        </p:txBody>
      </p:sp>
      <p:sp>
        <p:nvSpPr>
          <p:cNvPr id="5" name="Footer Placeholder 4">
            <a:extLst>
              <a:ext uri="{FF2B5EF4-FFF2-40B4-BE49-F238E27FC236}">
                <a16:creationId xmlns:a16="http://schemas.microsoft.com/office/drawing/2014/main" id="{3701F8BF-6214-4F10-8B92-3A700C95D5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3E299F-6774-4594-86BF-0A4250ED0DB5}"/>
              </a:ext>
            </a:extLst>
          </p:cNvPr>
          <p:cNvSpPr>
            <a:spLocks noGrp="1"/>
          </p:cNvSpPr>
          <p:nvPr>
            <p:ph type="sldNum" sz="quarter" idx="12"/>
          </p:nvPr>
        </p:nvSpPr>
        <p:spPr/>
        <p:txBody>
          <a:bodyPr/>
          <a:lstStyle/>
          <a:p>
            <a:fld id="{3580AF56-7807-4B36-8E7F-0F7859381D6D}" type="slidenum">
              <a:rPr lang="en-US" smtClean="0"/>
              <a:t>‹#›</a:t>
            </a:fld>
            <a:endParaRPr lang="en-US"/>
          </a:p>
        </p:txBody>
      </p:sp>
    </p:spTree>
    <p:extLst>
      <p:ext uri="{BB962C8B-B14F-4D97-AF65-F5344CB8AC3E}">
        <p14:creationId xmlns:p14="http://schemas.microsoft.com/office/powerpoint/2010/main" val="214534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4F914-83B4-4DE1-A9CD-D9FD0FD061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BB5918-9707-438E-912E-86480262B3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9DE439-0312-4F41-A286-5DC3CC865F29}"/>
              </a:ext>
            </a:extLst>
          </p:cNvPr>
          <p:cNvSpPr>
            <a:spLocks noGrp="1"/>
          </p:cNvSpPr>
          <p:nvPr>
            <p:ph type="dt" sz="half" idx="10"/>
          </p:nvPr>
        </p:nvSpPr>
        <p:spPr/>
        <p:txBody>
          <a:bodyPr/>
          <a:lstStyle/>
          <a:p>
            <a:fld id="{7FD4C23E-192C-4A56-B8DA-F24A6B889796}" type="datetimeFigureOut">
              <a:rPr lang="en-US" smtClean="0"/>
              <a:t>4/12/2020</a:t>
            </a:fld>
            <a:endParaRPr lang="en-US"/>
          </a:p>
        </p:txBody>
      </p:sp>
      <p:sp>
        <p:nvSpPr>
          <p:cNvPr id="5" name="Footer Placeholder 4">
            <a:extLst>
              <a:ext uri="{FF2B5EF4-FFF2-40B4-BE49-F238E27FC236}">
                <a16:creationId xmlns:a16="http://schemas.microsoft.com/office/drawing/2014/main" id="{77F79828-4290-4676-BDF5-BD9B1BC7B3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CBFC16-D6A2-4A8F-AA2A-08F13138AC14}"/>
              </a:ext>
            </a:extLst>
          </p:cNvPr>
          <p:cNvSpPr>
            <a:spLocks noGrp="1"/>
          </p:cNvSpPr>
          <p:nvPr>
            <p:ph type="sldNum" sz="quarter" idx="12"/>
          </p:nvPr>
        </p:nvSpPr>
        <p:spPr/>
        <p:txBody>
          <a:bodyPr/>
          <a:lstStyle/>
          <a:p>
            <a:fld id="{3580AF56-7807-4B36-8E7F-0F7859381D6D}" type="slidenum">
              <a:rPr lang="en-US" smtClean="0"/>
              <a:t>‹#›</a:t>
            </a:fld>
            <a:endParaRPr lang="en-US"/>
          </a:p>
        </p:txBody>
      </p:sp>
    </p:spTree>
    <p:extLst>
      <p:ext uri="{BB962C8B-B14F-4D97-AF65-F5344CB8AC3E}">
        <p14:creationId xmlns:p14="http://schemas.microsoft.com/office/powerpoint/2010/main" val="1140416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20FF1-B49D-4CF1-8216-CF3B93A396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3332AD-B703-4A8F-B2D2-5584F00AB7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D45FC1-A209-4088-B300-77E3FF5858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656F2C-BF6C-493D-B4D8-5F45A5156386}"/>
              </a:ext>
            </a:extLst>
          </p:cNvPr>
          <p:cNvSpPr>
            <a:spLocks noGrp="1"/>
          </p:cNvSpPr>
          <p:nvPr>
            <p:ph type="dt" sz="half" idx="10"/>
          </p:nvPr>
        </p:nvSpPr>
        <p:spPr/>
        <p:txBody>
          <a:bodyPr/>
          <a:lstStyle/>
          <a:p>
            <a:fld id="{7FD4C23E-192C-4A56-B8DA-F24A6B889796}" type="datetimeFigureOut">
              <a:rPr lang="en-US" smtClean="0"/>
              <a:t>4/12/2020</a:t>
            </a:fld>
            <a:endParaRPr lang="en-US"/>
          </a:p>
        </p:txBody>
      </p:sp>
      <p:sp>
        <p:nvSpPr>
          <p:cNvPr id="6" name="Footer Placeholder 5">
            <a:extLst>
              <a:ext uri="{FF2B5EF4-FFF2-40B4-BE49-F238E27FC236}">
                <a16:creationId xmlns:a16="http://schemas.microsoft.com/office/drawing/2014/main" id="{CCD8ADFB-1D65-4660-890D-2E314C4B71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B784A2-009D-4A51-AE88-1EFB8D6D864B}"/>
              </a:ext>
            </a:extLst>
          </p:cNvPr>
          <p:cNvSpPr>
            <a:spLocks noGrp="1"/>
          </p:cNvSpPr>
          <p:nvPr>
            <p:ph type="sldNum" sz="quarter" idx="12"/>
          </p:nvPr>
        </p:nvSpPr>
        <p:spPr/>
        <p:txBody>
          <a:bodyPr/>
          <a:lstStyle/>
          <a:p>
            <a:fld id="{3580AF56-7807-4B36-8E7F-0F7859381D6D}" type="slidenum">
              <a:rPr lang="en-US" smtClean="0"/>
              <a:t>‹#›</a:t>
            </a:fld>
            <a:endParaRPr lang="en-US"/>
          </a:p>
        </p:txBody>
      </p:sp>
    </p:spTree>
    <p:extLst>
      <p:ext uri="{BB962C8B-B14F-4D97-AF65-F5344CB8AC3E}">
        <p14:creationId xmlns:p14="http://schemas.microsoft.com/office/powerpoint/2010/main" val="1667258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DFDFB-9644-4E52-B54C-2B8D7DE45C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33A0AF-F968-42D7-AC31-D2C27F4EC3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A40B97-4EF5-4352-88FB-225C2F305A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A6ED52-1499-453F-9DD7-F21A1FDFF4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B3B28B-BE83-4FA1-A4A2-594AA9603D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710AC4-4FAB-44DE-AEDE-422CAA87C6C6}"/>
              </a:ext>
            </a:extLst>
          </p:cNvPr>
          <p:cNvSpPr>
            <a:spLocks noGrp="1"/>
          </p:cNvSpPr>
          <p:nvPr>
            <p:ph type="dt" sz="half" idx="10"/>
          </p:nvPr>
        </p:nvSpPr>
        <p:spPr/>
        <p:txBody>
          <a:bodyPr/>
          <a:lstStyle/>
          <a:p>
            <a:fld id="{7FD4C23E-192C-4A56-B8DA-F24A6B889796}" type="datetimeFigureOut">
              <a:rPr lang="en-US" smtClean="0"/>
              <a:t>4/12/2020</a:t>
            </a:fld>
            <a:endParaRPr lang="en-US"/>
          </a:p>
        </p:txBody>
      </p:sp>
      <p:sp>
        <p:nvSpPr>
          <p:cNvPr id="8" name="Footer Placeholder 7">
            <a:extLst>
              <a:ext uri="{FF2B5EF4-FFF2-40B4-BE49-F238E27FC236}">
                <a16:creationId xmlns:a16="http://schemas.microsoft.com/office/drawing/2014/main" id="{46F5B5B7-53EE-4B35-8B0E-168E9AA04F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30D9D1-D073-4810-8E36-5E258AB42974}"/>
              </a:ext>
            </a:extLst>
          </p:cNvPr>
          <p:cNvSpPr>
            <a:spLocks noGrp="1"/>
          </p:cNvSpPr>
          <p:nvPr>
            <p:ph type="sldNum" sz="quarter" idx="12"/>
          </p:nvPr>
        </p:nvSpPr>
        <p:spPr/>
        <p:txBody>
          <a:bodyPr/>
          <a:lstStyle/>
          <a:p>
            <a:fld id="{3580AF56-7807-4B36-8E7F-0F7859381D6D}" type="slidenum">
              <a:rPr lang="en-US" smtClean="0"/>
              <a:t>‹#›</a:t>
            </a:fld>
            <a:endParaRPr lang="en-US"/>
          </a:p>
        </p:txBody>
      </p:sp>
    </p:spTree>
    <p:extLst>
      <p:ext uri="{BB962C8B-B14F-4D97-AF65-F5344CB8AC3E}">
        <p14:creationId xmlns:p14="http://schemas.microsoft.com/office/powerpoint/2010/main" val="3611303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139C6-BBFF-4536-9B80-24ED5255B5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3931ED-3CA3-43D8-8FD9-C5E969568A90}"/>
              </a:ext>
            </a:extLst>
          </p:cNvPr>
          <p:cNvSpPr>
            <a:spLocks noGrp="1"/>
          </p:cNvSpPr>
          <p:nvPr>
            <p:ph type="dt" sz="half" idx="10"/>
          </p:nvPr>
        </p:nvSpPr>
        <p:spPr/>
        <p:txBody>
          <a:bodyPr/>
          <a:lstStyle/>
          <a:p>
            <a:fld id="{7FD4C23E-192C-4A56-B8DA-F24A6B889796}" type="datetimeFigureOut">
              <a:rPr lang="en-US" smtClean="0"/>
              <a:t>4/12/2020</a:t>
            </a:fld>
            <a:endParaRPr lang="en-US"/>
          </a:p>
        </p:txBody>
      </p:sp>
      <p:sp>
        <p:nvSpPr>
          <p:cNvPr id="4" name="Footer Placeholder 3">
            <a:extLst>
              <a:ext uri="{FF2B5EF4-FFF2-40B4-BE49-F238E27FC236}">
                <a16:creationId xmlns:a16="http://schemas.microsoft.com/office/drawing/2014/main" id="{A08E29DD-0B65-4A01-B2D8-9A58191586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CF63A4-1A3C-40B2-ABAC-AA0D922C3F88}"/>
              </a:ext>
            </a:extLst>
          </p:cNvPr>
          <p:cNvSpPr>
            <a:spLocks noGrp="1"/>
          </p:cNvSpPr>
          <p:nvPr>
            <p:ph type="sldNum" sz="quarter" idx="12"/>
          </p:nvPr>
        </p:nvSpPr>
        <p:spPr/>
        <p:txBody>
          <a:bodyPr/>
          <a:lstStyle/>
          <a:p>
            <a:fld id="{3580AF56-7807-4B36-8E7F-0F7859381D6D}" type="slidenum">
              <a:rPr lang="en-US" smtClean="0"/>
              <a:t>‹#›</a:t>
            </a:fld>
            <a:endParaRPr lang="en-US"/>
          </a:p>
        </p:txBody>
      </p:sp>
    </p:spTree>
    <p:extLst>
      <p:ext uri="{BB962C8B-B14F-4D97-AF65-F5344CB8AC3E}">
        <p14:creationId xmlns:p14="http://schemas.microsoft.com/office/powerpoint/2010/main" val="284322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A04A63-188F-4D18-8356-DB20938B8F1A}"/>
              </a:ext>
            </a:extLst>
          </p:cNvPr>
          <p:cNvSpPr>
            <a:spLocks noGrp="1"/>
          </p:cNvSpPr>
          <p:nvPr>
            <p:ph type="dt" sz="half" idx="10"/>
          </p:nvPr>
        </p:nvSpPr>
        <p:spPr/>
        <p:txBody>
          <a:bodyPr/>
          <a:lstStyle/>
          <a:p>
            <a:fld id="{7FD4C23E-192C-4A56-B8DA-F24A6B889796}" type="datetimeFigureOut">
              <a:rPr lang="en-US" smtClean="0"/>
              <a:t>4/12/2020</a:t>
            </a:fld>
            <a:endParaRPr lang="en-US"/>
          </a:p>
        </p:txBody>
      </p:sp>
      <p:sp>
        <p:nvSpPr>
          <p:cNvPr id="3" name="Footer Placeholder 2">
            <a:extLst>
              <a:ext uri="{FF2B5EF4-FFF2-40B4-BE49-F238E27FC236}">
                <a16:creationId xmlns:a16="http://schemas.microsoft.com/office/drawing/2014/main" id="{0E12CCBB-BFBB-4E85-894F-1E8087DF04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DDBDDB-EE75-4AC7-B09F-121AD9604AB5}"/>
              </a:ext>
            </a:extLst>
          </p:cNvPr>
          <p:cNvSpPr>
            <a:spLocks noGrp="1"/>
          </p:cNvSpPr>
          <p:nvPr>
            <p:ph type="sldNum" sz="quarter" idx="12"/>
          </p:nvPr>
        </p:nvSpPr>
        <p:spPr/>
        <p:txBody>
          <a:bodyPr/>
          <a:lstStyle/>
          <a:p>
            <a:fld id="{3580AF56-7807-4B36-8E7F-0F7859381D6D}" type="slidenum">
              <a:rPr lang="en-US" smtClean="0"/>
              <a:t>‹#›</a:t>
            </a:fld>
            <a:endParaRPr lang="en-US"/>
          </a:p>
        </p:txBody>
      </p:sp>
    </p:spTree>
    <p:extLst>
      <p:ext uri="{BB962C8B-B14F-4D97-AF65-F5344CB8AC3E}">
        <p14:creationId xmlns:p14="http://schemas.microsoft.com/office/powerpoint/2010/main" val="234816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C7DC7-A851-47E4-BD23-0EB1D672C2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29A868-3A94-436E-A3A4-A56E6262FB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A2E2B7-69DA-47A4-B324-8F0291AFC1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A95A9D-38B5-40C7-8CE5-1DCFABEC5922}"/>
              </a:ext>
            </a:extLst>
          </p:cNvPr>
          <p:cNvSpPr>
            <a:spLocks noGrp="1"/>
          </p:cNvSpPr>
          <p:nvPr>
            <p:ph type="dt" sz="half" idx="10"/>
          </p:nvPr>
        </p:nvSpPr>
        <p:spPr/>
        <p:txBody>
          <a:bodyPr/>
          <a:lstStyle/>
          <a:p>
            <a:fld id="{7FD4C23E-192C-4A56-B8DA-F24A6B889796}" type="datetimeFigureOut">
              <a:rPr lang="en-US" smtClean="0"/>
              <a:t>4/12/2020</a:t>
            </a:fld>
            <a:endParaRPr lang="en-US"/>
          </a:p>
        </p:txBody>
      </p:sp>
      <p:sp>
        <p:nvSpPr>
          <p:cNvPr id="6" name="Footer Placeholder 5">
            <a:extLst>
              <a:ext uri="{FF2B5EF4-FFF2-40B4-BE49-F238E27FC236}">
                <a16:creationId xmlns:a16="http://schemas.microsoft.com/office/drawing/2014/main" id="{3A41DDD2-98E9-4408-8332-9345B1D53F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61B2D1-C700-4F95-86D7-8855F12F45BA}"/>
              </a:ext>
            </a:extLst>
          </p:cNvPr>
          <p:cNvSpPr>
            <a:spLocks noGrp="1"/>
          </p:cNvSpPr>
          <p:nvPr>
            <p:ph type="sldNum" sz="quarter" idx="12"/>
          </p:nvPr>
        </p:nvSpPr>
        <p:spPr/>
        <p:txBody>
          <a:bodyPr/>
          <a:lstStyle/>
          <a:p>
            <a:fld id="{3580AF56-7807-4B36-8E7F-0F7859381D6D}" type="slidenum">
              <a:rPr lang="en-US" smtClean="0"/>
              <a:t>‹#›</a:t>
            </a:fld>
            <a:endParaRPr lang="en-US"/>
          </a:p>
        </p:txBody>
      </p:sp>
    </p:spTree>
    <p:extLst>
      <p:ext uri="{BB962C8B-B14F-4D97-AF65-F5344CB8AC3E}">
        <p14:creationId xmlns:p14="http://schemas.microsoft.com/office/powerpoint/2010/main" val="3504902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592C2-F9A0-422F-B903-0D117460E5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083F69-075B-4174-B4BD-DB0A4F1768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4967D6-2563-48B7-A272-33C15FFE5E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CEEC06-F87E-4B9F-B5F0-2EDF8EDAD732}"/>
              </a:ext>
            </a:extLst>
          </p:cNvPr>
          <p:cNvSpPr>
            <a:spLocks noGrp="1"/>
          </p:cNvSpPr>
          <p:nvPr>
            <p:ph type="dt" sz="half" idx="10"/>
          </p:nvPr>
        </p:nvSpPr>
        <p:spPr/>
        <p:txBody>
          <a:bodyPr/>
          <a:lstStyle/>
          <a:p>
            <a:fld id="{7FD4C23E-192C-4A56-B8DA-F24A6B889796}" type="datetimeFigureOut">
              <a:rPr lang="en-US" smtClean="0"/>
              <a:t>4/12/2020</a:t>
            </a:fld>
            <a:endParaRPr lang="en-US"/>
          </a:p>
        </p:txBody>
      </p:sp>
      <p:sp>
        <p:nvSpPr>
          <p:cNvPr id="6" name="Footer Placeholder 5">
            <a:extLst>
              <a:ext uri="{FF2B5EF4-FFF2-40B4-BE49-F238E27FC236}">
                <a16:creationId xmlns:a16="http://schemas.microsoft.com/office/drawing/2014/main" id="{50C5CB66-F26F-4D7C-AD7D-9F546C8E79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EEBB49-0059-43B9-BBF6-37CDAB11463A}"/>
              </a:ext>
            </a:extLst>
          </p:cNvPr>
          <p:cNvSpPr>
            <a:spLocks noGrp="1"/>
          </p:cNvSpPr>
          <p:nvPr>
            <p:ph type="sldNum" sz="quarter" idx="12"/>
          </p:nvPr>
        </p:nvSpPr>
        <p:spPr/>
        <p:txBody>
          <a:bodyPr/>
          <a:lstStyle/>
          <a:p>
            <a:fld id="{3580AF56-7807-4B36-8E7F-0F7859381D6D}" type="slidenum">
              <a:rPr lang="en-US" smtClean="0"/>
              <a:t>‹#›</a:t>
            </a:fld>
            <a:endParaRPr lang="en-US"/>
          </a:p>
        </p:txBody>
      </p:sp>
    </p:spTree>
    <p:extLst>
      <p:ext uri="{BB962C8B-B14F-4D97-AF65-F5344CB8AC3E}">
        <p14:creationId xmlns:p14="http://schemas.microsoft.com/office/powerpoint/2010/main" val="3134981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BAB658-B892-48FC-9FF6-6813A0398C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CC487F-3C59-407C-A0C3-08767AC9C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1ED5E4-4D35-4ECD-AD70-BAAF27DF30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4C23E-192C-4A56-B8DA-F24A6B889796}" type="datetimeFigureOut">
              <a:rPr lang="en-US" smtClean="0"/>
              <a:t>4/12/2020</a:t>
            </a:fld>
            <a:endParaRPr lang="en-US"/>
          </a:p>
        </p:txBody>
      </p:sp>
      <p:sp>
        <p:nvSpPr>
          <p:cNvPr id="5" name="Footer Placeholder 4">
            <a:extLst>
              <a:ext uri="{FF2B5EF4-FFF2-40B4-BE49-F238E27FC236}">
                <a16:creationId xmlns:a16="http://schemas.microsoft.com/office/drawing/2014/main" id="{1A46B699-D831-4749-B90A-A3480BE388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7D3EBC-5375-449E-A435-2D70D421B5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80AF56-7807-4B36-8E7F-0F7859381D6D}" type="slidenum">
              <a:rPr lang="en-US" smtClean="0"/>
              <a:t>‹#›</a:t>
            </a:fld>
            <a:endParaRPr lang="en-US"/>
          </a:p>
        </p:txBody>
      </p:sp>
    </p:spTree>
    <p:extLst>
      <p:ext uri="{BB962C8B-B14F-4D97-AF65-F5344CB8AC3E}">
        <p14:creationId xmlns:p14="http://schemas.microsoft.com/office/powerpoint/2010/main" val="4129879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AE97E-D8E8-4626-AB77-4E1D8CFD55FF}"/>
              </a:ext>
            </a:extLst>
          </p:cNvPr>
          <p:cNvSpPr>
            <a:spLocks noGrp="1"/>
          </p:cNvSpPr>
          <p:nvPr>
            <p:ph type="ctrTitle"/>
          </p:nvPr>
        </p:nvSpPr>
        <p:spPr/>
        <p:txBody>
          <a:bodyPr>
            <a:normAutofit fontScale="90000"/>
          </a:bodyPr>
          <a:lstStyle/>
          <a:p>
            <a:r>
              <a:rPr lang="en-US" dirty="0"/>
              <a:t>1. Vasculature this is the arrangement of blood vessels in the body, or within the </a:t>
            </a:r>
            <a:r>
              <a:rPr lang="en-US" dirty="0" err="1"/>
              <a:t>organ.The</a:t>
            </a:r>
            <a:r>
              <a:rPr lang="en-US" dirty="0"/>
              <a:t> </a:t>
            </a:r>
            <a:r>
              <a:rPr lang="en-US" dirty="0" err="1"/>
              <a:t>vascuar</a:t>
            </a:r>
            <a:r>
              <a:rPr lang="en-US" dirty="0"/>
              <a:t> system, also called the circulatory system, is made of the vessels that carry blood and lymph through the body. The immune system is the body's multi- level </a:t>
            </a:r>
            <a:r>
              <a:rPr lang="en-US" dirty="0" err="1"/>
              <a:t>defence</a:t>
            </a:r>
            <a:r>
              <a:rPr lang="en-US" dirty="0"/>
              <a:t> network against potentially harmful bacteria , other organisms and viruses like the coronavirus ( </a:t>
            </a:r>
            <a:r>
              <a:rPr lang="en-US" dirty="0" err="1"/>
              <a:t>covid</a:t>
            </a:r>
            <a:r>
              <a:rPr lang="en-US" dirty="0"/>
              <a:t> - 19). The coronavirus pandemic has turned the world's attention to the immune system, the body's </a:t>
            </a:r>
            <a:r>
              <a:rPr lang="en-US" dirty="0" err="1"/>
              <a:t>defence</a:t>
            </a:r>
            <a:r>
              <a:rPr lang="en-US" dirty="0"/>
              <a:t> force against diseases-causing bacteria, viruses and other organisms that we touch, ingest and inhale every day. But what is the immune </a:t>
            </a:r>
            <a:r>
              <a:rPr lang="en-US" dirty="0" err="1"/>
              <a:t>systen</a:t>
            </a:r>
            <a:r>
              <a:rPr lang="en-US" dirty="0"/>
              <a:t> exactly, and how does it help repel intrudes? It is a force to be </a:t>
            </a:r>
            <a:r>
              <a:rPr lang="en-US" dirty="0" err="1"/>
              <a:t>reconked</a:t>
            </a:r>
            <a:r>
              <a:rPr lang="en-US" dirty="0"/>
              <a:t> with think of it as the body's personal army working from the cellular to macro level. Each cell, </a:t>
            </a:r>
            <a:r>
              <a:rPr lang="en-US" dirty="0" err="1"/>
              <a:t>moecule</a:t>
            </a:r>
            <a:r>
              <a:rPr lang="en-US" dirty="0"/>
              <a:t>, tissue and organ in this army plays a vital role in warding off invading pathogens, and also helps guard against internal threats like </a:t>
            </a:r>
            <a:r>
              <a:rPr lang="en-US" dirty="0" err="1"/>
              <a:t>cancer.vaccination</a:t>
            </a:r>
            <a:r>
              <a:rPr lang="en-US" dirty="0"/>
              <a:t> teaches our adaptive immune systems to repel a wide range of diseases, and thus protect ourselves and others, there is currently no vaccine for coronavirus so for now our immune systems must adapt unaided to this potentially deadly threat.</a:t>
            </a:r>
            <a:br>
              <a:rPr lang="en-US" dirty="0"/>
            </a:br>
            <a:br>
              <a:rPr lang="en-US" dirty="0"/>
            </a:br>
            <a:r>
              <a:rPr lang="en-US" dirty="0"/>
              <a:t>2. The adductor canal also known as the </a:t>
            </a:r>
            <a:r>
              <a:rPr lang="en-US" dirty="0" err="1"/>
              <a:t>subsartorial</a:t>
            </a:r>
            <a:r>
              <a:rPr lang="en-US" dirty="0"/>
              <a:t> or hunter's canal is an aponeurotic tunnel in the middle third of the thigh, extending from the apex of the femoral triangle to the opening in the adductor magnus,  the adductor </a:t>
            </a:r>
            <a:r>
              <a:rPr lang="en-US" dirty="0" err="1"/>
              <a:t>haitus</a:t>
            </a:r>
            <a:r>
              <a:rPr lang="en-US" dirty="0"/>
              <a:t>. The adductor canal </a:t>
            </a:r>
            <a:r>
              <a:rPr lang="en-US" dirty="0" err="1"/>
              <a:t>fuctions</a:t>
            </a:r>
            <a:r>
              <a:rPr lang="en-US" dirty="0"/>
              <a:t> to allow the passage of the major thigh neurovascular bundle to travel from the proximal thigh to the distal thigh</a:t>
            </a:r>
            <a:br>
              <a:rPr lang="en-US" dirty="0"/>
            </a:br>
            <a:br>
              <a:rPr lang="en-US" dirty="0"/>
            </a:br>
            <a:r>
              <a:rPr lang="en-US" dirty="0"/>
              <a:t>3.Extracular </a:t>
            </a:r>
            <a:r>
              <a:rPr lang="en-US" dirty="0" err="1"/>
              <a:t>mucles</a:t>
            </a:r>
            <a:r>
              <a:rPr lang="en-US" dirty="0"/>
              <a:t> are located within the orbit, but are </a:t>
            </a:r>
            <a:r>
              <a:rPr lang="en-US" dirty="0" err="1"/>
              <a:t>extrintic</a:t>
            </a:r>
            <a:r>
              <a:rPr lang="en-US" dirty="0"/>
              <a:t> and </a:t>
            </a:r>
            <a:r>
              <a:rPr lang="en-US" dirty="0" err="1"/>
              <a:t>seperate</a:t>
            </a:r>
            <a:r>
              <a:rPr lang="en-US" dirty="0"/>
              <a:t> from the eyeball </a:t>
            </a:r>
            <a:r>
              <a:rPr lang="en-US" dirty="0" err="1"/>
              <a:t>itself.there</a:t>
            </a:r>
            <a:r>
              <a:rPr lang="en-US" dirty="0"/>
              <a:t> are 7. a) </a:t>
            </a:r>
            <a:r>
              <a:rPr lang="en-US" dirty="0" err="1"/>
              <a:t>levator</a:t>
            </a:r>
            <a:r>
              <a:rPr lang="en-US" dirty="0"/>
              <a:t> palpebrae </a:t>
            </a:r>
            <a:r>
              <a:rPr lang="en-US" dirty="0" err="1"/>
              <a:t>superiosis</a:t>
            </a:r>
            <a:r>
              <a:rPr lang="en-US" dirty="0"/>
              <a:t> it is the only muscle involve in raising the superior eyelid  , it  </a:t>
            </a:r>
            <a:r>
              <a:rPr lang="en-US" dirty="0" err="1"/>
              <a:t>innvertes</a:t>
            </a:r>
            <a:r>
              <a:rPr lang="en-US" dirty="0"/>
              <a:t> by the oculomotor nerve (CN 111). b) recti muscles , the superior rectus is </a:t>
            </a:r>
            <a:r>
              <a:rPr lang="en-US" dirty="0" err="1"/>
              <a:t>innerveted</a:t>
            </a:r>
            <a:r>
              <a:rPr lang="en-US" dirty="0"/>
              <a:t> at the oculomotor nerve(cn111) , the </a:t>
            </a:r>
            <a:r>
              <a:rPr lang="en-US" dirty="0" err="1"/>
              <a:t>inferoir</a:t>
            </a:r>
            <a:r>
              <a:rPr lang="en-US" dirty="0"/>
              <a:t> rectus is </a:t>
            </a:r>
            <a:r>
              <a:rPr lang="en-US" dirty="0" err="1"/>
              <a:t>innerveted</a:t>
            </a:r>
            <a:r>
              <a:rPr lang="en-US" dirty="0"/>
              <a:t> at </a:t>
            </a:r>
            <a:r>
              <a:rPr lang="en-US" dirty="0" err="1"/>
              <a:t>th</a:t>
            </a:r>
            <a:r>
              <a:rPr lang="en-US" dirty="0"/>
              <a:t> oculomotor nerve(cn111) , the medial rectus is </a:t>
            </a:r>
            <a:r>
              <a:rPr lang="en-US" dirty="0" err="1"/>
              <a:t>innervetd</a:t>
            </a:r>
            <a:r>
              <a:rPr lang="en-US" dirty="0"/>
              <a:t> at the oculomotor nerve(cn111), the lateral rectus is </a:t>
            </a:r>
            <a:r>
              <a:rPr lang="en-US" dirty="0" err="1"/>
              <a:t>innerveted</a:t>
            </a:r>
            <a:r>
              <a:rPr lang="en-US" dirty="0"/>
              <a:t> to the abducens nerve (</a:t>
            </a:r>
            <a:r>
              <a:rPr lang="en-US" dirty="0" err="1"/>
              <a:t>cn</a:t>
            </a:r>
            <a:r>
              <a:rPr lang="en-US"/>
              <a:t> vi) </a:t>
            </a:r>
            <a:br>
              <a:rPr lang="en-US"/>
            </a:br>
            <a:br>
              <a:rPr lang="en-US"/>
            </a:br>
            <a:br>
              <a:rPr lang="en-US"/>
            </a:br>
            <a:endParaRPr lang="en-US"/>
          </a:p>
        </p:txBody>
      </p:sp>
      <p:sp>
        <p:nvSpPr>
          <p:cNvPr id="3" name="Subtitle 2">
            <a:extLst>
              <a:ext uri="{FF2B5EF4-FFF2-40B4-BE49-F238E27FC236}">
                <a16:creationId xmlns:a16="http://schemas.microsoft.com/office/drawing/2014/main" id="{3013C194-E275-407F-9976-8BE3479C9C7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66786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402</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1. Vasculature this is the arrangement of blood vessels in the body, or within the organ.The vascuar system, also called the circulatory system, is made of the vessels that carry blood and lymph through the body. The immune system is the body's multi- level defence network against potentially harmful bacteria , other organisms and viruses like the coronavirus ( covid - 19). The coronavirus pandemic has turned the world's attention to the immune system, the body's defence force against diseases-causing bacteria, viruses and other organisms that we touch, ingest and inhale every day. But what is the immune systen exactly, and how does it help repel intrudes? It is a force to be reconked with think of it as the body's personal army working from the cellular to macro level. Each cell, moecule, tissue and organ in this army plays a vital role in warding off invading pathogens, and also helps guard against internal threats like cancer.vaccination teaches our adaptive immune systems to repel a wide range of diseases, and thus protect ourselves and others, there is currently no vaccine for coronavirus so for now our immune systems must adapt unaided to this potentially deadly threat.  2. The adductor canal also known as the subsartorial or hunter's canal is an aponeurotic tunnel in the middle third of the thigh, extending from the apex of the femoral triangle to the opening in the adductor magnus,  the adductor haitus. The adductor canal fuctions to allow the passage of the major thigh neurovascular bundle to travel from the proximal thigh to the distal thigh  3.Extracular mucles are located within the orbit, but are extrintic and seperate from the eyeball itself.there are 7. a) levator palpebrae superiosis it is the only muscle involve in raising the superior eyelid  , it  innvertes by the oculomotor nerve (CN 111). b) recti muscles , the superior rectus is innerveted at the oculomotor nerve(cn111) , the inferoir rectus is innerveted at th oculomotor nerve(cn111) , the medial rectus is innervetd at the oculomotor nerve(cn111), the lateral rectus is innerveted to the abducens nerve (cn vi)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Vasculature this is the arrangement of blood vessels in the body, or within the organ.The vascuar system, also called the circulatory system, is made of the vessels that carry blood and lymph through the body. The immune system is the body's multi- level defence network against potentially harmful bacteria , other organisms and viruses like the coronavirus ( covid - 19). The coronavirus pandemic has turned the world's attention to the immune system, the body's defence force against diseases-causing bacteria, viruses and other organisms that we touch, ingest and inhale every day. But what is the immune systen exactly, and how does it help repel intrudes? It is a force to be reconked with think of it as the body's personal army working from the cellular to macro level. Each cell, moecule, tissue and organ in this army plays a vital role in warding off invading pathogens, and also helps guard against internal threats like cancer.vaccination teaches our adaptive immune systems to repel a wide range of diseases, and thus protect ourselves and others, there is currently no vaccine for coronavirus so for now our immune systems must adapt unaided to this potentially deadly threat.  2. The adductor canal also known as the subsartorial or hunter's canal is an aponeurotic tunnel in the middle third of the thigh, extending from the apex of the femoral triangle to the opening in the adductor magnus,  the adductor haitus. The adductor canal fuctions to allow the passage of the major thigh neurovascular bundle to travel from the proximal thigh to the distal thigh  3.Extracular mucles are located within the orbit, but are extrintic and seperate from the eyeball itself.there are 7. a) levator palpebrae superiosis it is the only muscle involve in raising the superior eyelid  , it  innvertes by the oculomotor nerve (CN 111). b) recti muscles , the superior rectus is innerveted at the oculomotor nerve(cn111) , the inferoir rectus is innerveted at th oculomotor nerve(cn111) , the medial rectus is innervetd at the oculomotor nerve(cn111), the lateral rectus is innerveted to the abducens nerve (cn vi)    </dc:title>
  <dc:creator>William</dc:creator>
  <cp:lastModifiedBy>William</cp:lastModifiedBy>
  <cp:revision>1</cp:revision>
  <dcterms:created xsi:type="dcterms:W3CDTF">2020-04-12T17:57:24Z</dcterms:created>
  <dcterms:modified xsi:type="dcterms:W3CDTF">2020-04-12T17:58:19Z</dcterms:modified>
</cp:coreProperties>
</file>