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565E02-8106-42BD-A4F8-35D1E9AA719C}"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2361318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565E02-8106-42BD-A4F8-35D1E9AA719C}"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63576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565E02-8106-42BD-A4F8-35D1E9AA719C}"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193184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565E02-8106-42BD-A4F8-35D1E9AA719C}"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349423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65E02-8106-42BD-A4F8-35D1E9AA719C}"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181047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565E02-8106-42BD-A4F8-35D1E9AA719C}" type="datetimeFigureOut">
              <a:rPr lang="en-GB" smtClean="0"/>
              <a:t>11/04/2020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156629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565E02-8106-42BD-A4F8-35D1E9AA719C}" type="datetimeFigureOut">
              <a:rPr lang="en-GB" smtClean="0"/>
              <a:t>11/04/2020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274607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565E02-8106-42BD-A4F8-35D1E9AA719C}" type="datetimeFigureOut">
              <a:rPr lang="en-GB" smtClean="0"/>
              <a:t>11/04/2020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239040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65E02-8106-42BD-A4F8-35D1E9AA719C}" type="datetimeFigureOut">
              <a:rPr lang="en-GB" smtClean="0"/>
              <a:t>11/04/2020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30743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65E02-8106-42BD-A4F8-35D1E9AA719C}" type="datetimeFigureOut">
              <a:rPr lang="en-GB" smtClean="0"/>
              <a:t>11/04/2020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149836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65E02-8106-42BD-A4F8-35D1E9AA719C}" type="datetimeFigureOut">
              <a:rPr lang="en-GB" smtClean="0"/>
              <a:t>11/04/2020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2222C7-EA7F-48CD-80E4-A75077BA46EC}" type="slidenum">
              <a:rPr lang="en-GB" smtClean="0"/>
              <a:t>‹#›</a:t>
            </a:fld>
            <a:endParaRPr lang="en-GB"/>
          </a:p>
        </p:txBody>
      </p:sp>
    </p:spTree>
    <p:extLst>
      <p:ext uri="{BB962C8B-B14F-4D97-AF65-F5344CB8AC3E}">
        <p14:creationId xmlns:p14="http://schemas.microsoft.com/office/powerpoint/2010/main" val="293262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65E02-8106-42BD-A4F8-35D1E9AA719C}" type="datetimeFigureOut">
              <a:rPr lang="en-GB" smtClean="0"/>
              <a:t>11/04/2020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222C7-EA7F-48CD-80E4-A75077BA46EC}" type="slidenum">
              <a:rPr lang="en-GB" smtClean="0"/>
              <a:t>‹#›</a:t>
            </a:fld>
            <a:endParaRPr lang="en-GB"/>
          </a:p>
        </p:txBody>
      </p:sp>
    </p:spTree>
    <p:extLst>
      <p:ext uri="{BB962C8B-B14F-4D97-AF65-F5344CB8AC3E}">
        <p14:creationId xmlns:p14="http://schemas.microsoft.com/office/powerpoint/2010/main" val="2535006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endParaRPr lang="en-GB" dirty="0"/>
          </a:p>
        </p:txBody>
      </p:sp>
    </p:spTree>
    <p:extLst>
      <p:ext uri="{BB962C8B-B14F-4D97-AF65-F5344CB8AC3E}">
        <p14:creationId xmlns:p14="http://schemas.microsoft.com/office/powerpoint/2010/main" val="3770935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95457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HEALTHCARE</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3791952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Tree>
    <p:extLst>
      <p:ext uri="{BB962C8B-B14F-4D97-AF65-F5344CB8AC3E}">
        <p14:creationId xmlns:p14="http://schemas.microsoft.com/office/powerpoint/2010/main" val="569934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Measure</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2285664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61245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Diagnostic Solution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2939496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Hospital Care</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Tree>
    <p:extLst>
      <p:ext uri="{BB962C8B-B14F-4D97-AF65-F5344CB8AC3E}">
        <p14:creationId xmlns:p14="http://schemas.microsoft.com/office/powerpoint/2010/main" val="370916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Tree>
    <p:extLst>
      <p:ext uri="{BB962C8B-B14F-4D97-AF65-F5344CB8AC3E}">
        <p14:creationId xmlns:p14="http://schemas.microsoft.com/office/powerpoint/2010/main" val="14636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4095162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Tree>
    <p:extLst>
      <p:ext uri="{BB962C8B-B14F-4D97-AF65-F5344CB8AC3E}">
        <p14:creationId xmlns:p14="http://schemas.microsoft.com/office/powerpoint/2010/main" val="39930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WORKERS</a:t>
            </a:r>
            <a:endParaRPr lang="en-GB" dirty="0"/>
          </a:p>
        </p:txBody>
      </p:sp>
      <p:sp>
        <p:nvSpPr>
          <p:cNvPr id="3" name="Content Placeholder 2"/>
          <p:cNvSpPr>
            <a:spLocks noGrp="1"/>
          </p:cNvSpPr>
          <p:nvPr>
            <p:ph idx="1"/>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2598068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Industry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298079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Tree>
    <p:extLst>
      <p:ext uri="{BB962C8B-B14F-4D97-AF65-F5344CB8AC3E}">
        <p14:creationId xmlns:p14="http://schemas.microsoft.com/office/powerpoint/2010/main" val="3144482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Cities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Tree>
    <p:extLst>
      <p:ext uri="{BB962C8B-B14F-4D97-AF65-F5344CB8AC3E}">
        <p14:creationId xmlns:p14="http://schemas.microsoft.com/office/powerpoint/2010/main" val="1462152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Individuals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948585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Tree>
    <p:extLst>
      <p:ext uri="{BB962C8B-B14F-4D97-AF65-F5344CB8AC3E}">
        <p14:creationId xmlns:p14="http://schemas.microsoft.com/office/powerpoint/2010/main" val="119860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CORONA VIRUS (COVID-19)</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Tree>
    <p:extLst>
      <p:ext uri="{BB962C8B-B14F-4D97-AF65-F5344CB8AC3E}">
        <p14:creationId xmlns:p14="http://schemas.microsoft.com/office/powerpoint/2010/main" val="210941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228020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12908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HAZARDS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Tree>
    <p:extLst>
      <p:ext uri="{BB962C8B-B14F-4D97-AF65-F5344CB8AC3E}">
        <p14:creationId xmlns:p14="http://schemas.microsoft.com/office/powerpoint/2010/main" val="183332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 HAZRDS FACED BY HEALTH WORKERS</a:t>
            </a:r>
            <a:endParaRPr lang="en-GB" dirty="0"/>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2053819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EQUIPMENT</a:t>
            </a:r>
            <a:endParaRPr lang="en-GB" dirty="0"/>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20706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Tree>
    <p:extLst>
      <p:ext uri="{BB962C8B-B14F-4D97-AF65-F5344CB8AC3E}">
        <p14:creationId xmlns:p14="http://schemas.microsoft.com/office/powerpoint/2010/main" val="1770033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469</Words>
  <Application>Microsoft Office PowerPoint</Application>
  <PresentationFormat>On-screen Show (4:3)</PresentationFormat>
  <Paragraphs>112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1</cp:revision>
  <dcterms:created xsi:type="dcterms:W3CDTF">2020-04-10T23:51:28Z</dcterms:created>
  <dcterms:modified xsi:type="dcterms:W3CDTF">2020-04-10T23:53:50Z</dcterms:modified>
</cp:coreProperties>
</file>