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0" r:id="rId3"/>
    <p:sldId id="262" r:id="rId4"/>
    <p:sldId id="263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947785" y="0"/>
            <a:ext cx="3248429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947785" y="0"/>
            <a:ext cx="3248429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947785" y="0"/>
            <a:ext cx="3248429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X650</dc:creator>
  <dcterms:created xsi:type="dcterms:W3CDTF">2015-05-12T07:30:45Z</dcterms:created>
  <dcterms:modified xsi:type="dcterms:W3CDTF">2020-04-11T18:41:30Z</dcterms:modified>
</cp:coreProperties>
</file>