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type="screen16x9" cy="6858000" cx="12192000"/>
  <p:notesSz cx="6858000" cy="9144000"/>
  <p:defaultTextStyle>
    <a:defPPr>
      <a:defRPr lang="en-US"/>
    </a:defPPr>
    <a:lvl1pPr algn="l" defTabSz="457200" eaLnBrk="1" hangingPunct="1" latinLnBrk="0" marL="0" rtl="0">
      <a:defRPr sz="1800" kern="1200">
        <a:solidFill>
          <a:schemeClr val="tx1"/>
        </a:solidFill>
        <a:latin typeface="+mn-lt"/>
        <a:ea typeface="+mn-ea"/>
        <a:cs typeface="+mn-cs"/>
      </a:defRPr>
    </a:lvl1pPr>
    <a:lvl2pPr algn="l" defTabSz="457200" eaLnBrk="1" hangingPunct="1" latinLnBrk="0" marL="457200" rtl="0">
      <a:defRPr sz="1800" kern="1200">
        <a:solidFill>
          <a:schemeClr val="tx1"/>
        </a:solidFill>
        <a:latin typeface="+mn-lt"/>
        <a:ea typeface="+mn-ea"/>
        <a:cs typeface="+mn-cs"/>
      </a:defRPr>
    </a:lvl2pPr>
    <a:lvl3pPr algn="l" defTabSz="457200" eaLnBrk="1" hangingPunct="1" latinLnBrk="0" marL="914400" rtl="0">
      <a:defRPr sz="1800" kern="1200">
        <a:solidFill>
          <a:schemeClr val="tx1"/>
        </a:solidFill>
        <a:latin typeface="+mn-lt"/>
        <a:ea typeface="+mn-ea"/>
        <a:cs typeface="+mn-cs"/>
      </a:defRPr>
    </a:lvl3pPr>
    <a:lvl4pPr algn="l" defTabSz="457200" eaLnBrk="1" hangingPunct="1" latinLnBrk="0" marL="1371600" rtl="0">
      <a:defRPr sz="1800" kern="1200">
        <a:solidFill>
          <a:schemeClr val="tx1"/>
        </a:solidFill>
        <a:latin typeface="+mn-lt"/>
        <a:ea typeface="+mn-ea"/>
        <a:cs typeface="+mn-cs"/>
      </a:defRPr>
    </a:lvl4pPr>
    <a:lvl5pPr algn="l" defTabSz="457200" eaLnBrk="1" hangingPunct="1" latinLnBrk="0" marL="1828800" rtl="0">
      <a:defRPr sz="1800" kern="1200">
        <a:solidFill>
          <a:schemeClr val="tx1"/>
        </a:solidFill>
        <a:latin typeface="+mn-lt"/>
        <a:ea typeface="+mn-ea"/>
        <a:cs typeface="+mn-cs"/>
      </a:defRPr>
    </a:lvl5pPr>
    <a:lvl6pPr algn="l" defTabSz="457200" eaLnBrk="1" hangingPunct="1" latinLnBrk="0" marL="2286000" rtl="0">
      <a:defRPr sz="1800" kern="1200">
        <a:solidFill>
          <a:schemeClr val="tx1"/>
        </a:solidFill>
        <a:latin typeface="+mn-lt"/>
        <a:ea typeface="+mn-ea"/>
        <a:cs typeface="+mn-cs"/>
      </a:defRPr>
    </a:lvl6pPr>
    <a:lvl7pPr algn="l" defTabSz="457200" eaLnBrk="1" hangingPunct="1" latinLnBrk="0" marL="2743200" rtl="0">
      <a:defRPr sz="1800" kern="1200">
        <a:solidFill>
          <a:schemeClr val="tx1"/>
        </a:solidFill>
        <a:latin typeface="+mn-lt"/>
        <a:ea typeface="+mn-ea"/>
        <a:cs typeface="+mn-cs"/>
      </a:defRPr>
    </a:lvl7pPr>
    <a:lvl8pPr algn="l" defTabSz="457200" eaLnBrk="1" hangingPunct="1" latinLnBrk="0" marL="3200400" rtl="0">
      <a:defRPr sz="1800" kern="1200">
        <a:solidFill>
          <a:schemeClr val="tx1"/>
        </a:solidFill>
        <a:latin typeface="+mn-lt"/>
        <a:ea typeface="+mn-ea"/>
        <a:cs typeface="+mn-cs"/>
      </a:defRPr>
    </a:lvl8pPr>
    <a:lvl9pPr algn="l" defTabSz="4572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p:showPr>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8015" autoAdjust="0"/>
    <p:restoredTop sz="94660"/>
  </p:normalViewPr>
  <p:slideViewPr>
    <p:cSldViewPr snapToGrid="0">
      <p:cViewPr>
        <p:scale>
          <a:sx n="46" d="100"/>
          <a:sy n="46" d="100"/>
        </p:scale>
        <p:origin x="1958" y="1046"/>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tableStyles" Target="tableStyles.xml"/><Relationship Id="rId19" Type="http://schemas.openxmlformats.org/officeDocument/2006/relationships/presProps" Target="presProps.xml"/><Relationship Id="rId20" Type="http://schemas.openxmlformats.org/officeDocument/2006/relationships/viewProps" Target="viewProps.xml"/><Relationship Id="rId2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69" name=""/>
        <p:cNvGrpSpPr/>
        <p:nvPr/>
      </p:nvGrpSpPr>
      <p:grpSpPr>
        <a:xfrm>
          <a:off x="0" y="0"/>
          <a:ext cx="0" cy="0"/>
          <a:chOff x="0" y="0"/>
          <a:chExt cx="0" cy="0"/>
        </a:xfrm>
      </p:grpSpPr>
      <p:sp>
        <p:nvSpPr>
          <p:cNvPr id="1048712"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713"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714"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715"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716"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717"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52" name=""/>
        <p:cNvGrpSpPr/>
        <p:nvPr/>
      </p:nvGrpSpPr>
      <p:grpSpPr>
        <a:xfrm>
          <a:off x="0" y="0"/>
          <a:ext cx="0" cy="0"/>
          <a:chOff x="0" y="0"/>
          <a:chExt cx="0" cy="0"/>
        </a:xfrm>
      </p:grpSpPr>
      <p:grpSp>
        <p:nvGrpSpPr>
          <p:cNvPr id="53" name="Group 18"/>
          <p:cNvGrpSpPr/>
          <p:nvPr/>
        </p:nvGrpSpPr>
        <p:grpSpPr>
          <a:xfrm>
            <a:off x="546100" y="-4763"/>
            <a:ext cx="5014912" cy="6862763"/>
            <a:chOff x="2928938" y="-4763"/>
            <a:chExt cx="5014912" cy="6862763"/>
          </a:xfrm>
        </p:grpSpPr>
        <p:sp>
          <p:nvSpPr>
            <p:cNvPr id="1048618" name="Freeform 6"/>
            <p:cNvSpPr/>
            <p:nvPr/>
          </p:nvSpPr>
          <p:spPr bwMode="auto">
            <a:xfrm>
              <a:off x="3367088" y="-4763"/>
              <a:ext cx="1063625" cy="2782888"/>
            </a:xfrm>
            <a:custGeom>
              <a:avLst/>
              <a:ah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1048619" name="Freeform 7"/>
            <p:cNvSpPr/>
            <p:nvPr/>
          </p:nvSpPr>
          <p:spPr bwMode="auto">
            <a:xfrm>
              <a:off x="2928938" y="-4763"/>
              <a:ext cx="1035050" cy="2673350"/>
            </a:xfrm>
            <a:custGeom>
              <a:avLst/>
              <a:ah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1048620" name="Freeform 9"/>
            <p:cNvSpPr/>
            <p:nvPr/>
          </p:nvSpPr>
          <p:spPr bwMode="auto">
            <a:xfrm>
              <a:off x="2928938" y="2582862"/>
              <a:ext cx="2693987" cy="4275138"/>
            </a:xfrm>
            <a:custGeom>
              <a:avLst/>
              <a:ah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1048621" name="Freeform 10"/>
            <p:cNvSpPr/>
            <p:nvPr/>
          </p:nvSpPr>
          <p:spPr bwMode="auto">
            <a:xfrm>
              <a:off x="3371850" y="2692400"/>
              <a:ext cx="3332162" cy="4165600"/>
            </a:xfrm>
            <a:custGeom>
              <a:avLst/>
              <a:ah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048622" name="Freeform 11"/>
            <p:cNvSpPr/>
            <p:nvPr/>
          </p:nvSpPr>
          <p:spPr bwMode="auto">
            <a:xfrm>
              <a:off x="3367088" y="2687637"/>
              <a:ext cx="4576762" cy="4170363"/>
            </a:xfrm>
            <a:custGeom>
              <a:avLst/>
              <a:ah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048623" name="Freeform 12"/>
            <p:cNvSpPr/>
            <p:nvPr/>
          </p:nvSpPr>
          <p:spPr bwMode="auto">
            <a:xfrm>
              <a:off x="2928938" y="2578100"/>
              <a:ext cx="3584575" cy="4279900"/>
            </a:xfrm>
            <a:custGeom>
              <a:avLst/>
              <a:ah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1048624"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dirty="0" lang="en-US"/>
          </a:p>
        </p:txBody>
      </p:sp>
      <p:sp>
        <p:nvSpPr>
          <p:cNvPr id="1048625" name="Subtitle 2"/>
          <p:cNvSpPr>
            <a:spLocks noGrp="1"/>
          </p:cNvSpPr>
          <p:nvPr>
            <p:ph type="subTitle" idx="1"/>
          </p:nvPr>
        </p:nvSpPr>
        <p:spPr>
          <a:xfrm>
            <a:off x="4515377" y="3996267"/>
            <a:ext cx="6987645" cy="1388534"/>
          </a:xfrm>
        </p:spPr>
        <p:txBody>
          <a:bodyPr anchor="t">
            <a:normAutofit/>
          </a:bodyPr>
          <a:lstStyle>
            <a:lvl1pPr algn="r" indent="0" marL="0">
              <a:buNone/>
              <a:defRPr sz="2100">
                <a:solidFill>
                  <a:schemeClr val="tx1"/>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en-US"/>
              <a:t>Click to edit Master subtitle style</a:t>
            </a:r>
            <a:endParaRPr dirty="0" lang="en-US"/>
          </a:p>
        </p:txBody>
      </p:sp>
      <p:sp>
        <p:nvSpPr>
          <p:cNvPr id="1048626" name="Date Placeholder 3"/>
          <p:cNvSpPr>
            <a:spLocks noGrp="1"/>
          </p:cNvSpPr>
          <p:nvPr>
            <p:ph type="dt" sz="half" idx="10"/>
          </p:nvPr>
        </p:nvSpPr>
        <p:spPr/>
        <p:txBody>
          <a:bodyPr/>
          <a:p>
            <a:fld id="{6D8F056A-D4C8-4975-8C30-667A79C7FC82}" type="datetimeFigureOut">
              <a:rPr lang="en-GB" smtClean="0"/>
              <a:t>12/04/2020</a:t>
            </a:fld>
            <a:endParaRPr lang="en-GB"/>
          </a:p>
        </p:txBody>
      </p:sp>
      <p:sp>
        <p:nvSpPr>
          <p:cNvPr id="1048627" name="Footer Placeholder 4"/>
          <p:cNvSpPr>
            <a:spLocks noGrp="1"/>
          </p:cNvSpPr>
          <p:nvPr>
            <p:ph type="ftr" sz="quarter" idx="11"/>
          </p:nvPr>
        </p:nvSpPr>
        <p:spPr>
          <a:xfrm>
            <a:off x="5332412" y="5883275"/>
            <a:ext cx="4324044" cy="365125"/>
          </a:xfrm>
        </p:spPr>
        <p:txBody>
          <a:bodyPr/>
          <a:p>
            <a:endParaRPr lang="en-GB"/>
          </a:p>
        </p:txBody>
      </p:sp>
      <p:sp>
        <p:nvSpPr>
          <p:cNvPr id="1048628" name="Slide Number Placeholder 5"/>
          <p:cNvSpPr>
            <a:spLocks noGrp="1"/>
          </p:cNvSpPr>
          <p:nvPr>
            <p:ph type="sldNum" sz="quarter" idx="12"/>
          </p:nvPr>
        </p:nvSpPr>
        <p:spPr/>
        <p:txBody>
          <a:bodyPr/>
          <a:p>
            <a:fld id="{AF12B388-A169-461B-82A5-7161DF14E938}"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63" name=""/>
        <p:cNvGrpSpPr/>
        <p:nvPr/>
      </p:nvGrpSpPr>
      <p:grpSpPr>
        <a:xfrm>
          <a:off x="0" y="0"/>
          <a:ext cx="0" cy="0"/>
          <a:chOff x="0" y="0"/>
          <a:chExt cx="0" cy="0"/>
        </a:xfrm>
      </p:grpSpPr>
      <p:sp>
        <p:nvSpPr>
          <p:cNvPr id="1048681" name="Title 1"/>
          <p:cNvSpPr>
            <a:spLocks noGrp="1"/>
          </p:cNvSpPr>
          <p:nvPr>
            <p:ph type="title"/>
          </p:nvPr>
        </p:nvSpPr>
        <p:spPr>
          <a:xfrm>
            <a:off x="1484311" y="4732865"/>
            <a:ext cx="10018711" cy="566738"/>
          </a:xfrm>
        </p:spPr>
        <p:txBody>
          <a:bodyPr anchor="b">
            <a:normAutofit/>
          </a:bodyPr>
          <a:lstStyle>
            <a:lvl1pPr algn="ctr">
              <a:defRPr b="0" sz="2400"/>
            </a:lvl1pPr>
          </a:lstStyle>
          <a:p>
            <a:r>
              <a:rPr lang="en-US"/>
              <a:t>Click to edit Master title style</a:t>
            </a:r>
            <a:endParaRPr dirty="0" lang="en-US"/>
          </a:p>
        </p:txBody>
      </p:sp>
      <p:sp>
        <p:nvSpPr>
          <p:cNvPr id="1048682" name="Picture Placeholder 2"/>
          <p:cNvSpPr>
            <a:spLocks noChangeAspect="1" noGrp="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gradFill>
          </a:ln>
          <a:effectLst>
            <a:innerShdw blurRad="57150" dir="14460000" dist="38100">
              <a:srgbClr val="000000">
                <a:alpha val="70000"/>
              </a:srgbClr>
            </a:innerShdw>
          </a:effectLst>
        </p:spPr>
        <p:txBody>
          <a:bodyPr anchor="t">
            <a:normAutofit/>
          </a:bodyPr>
          <a:lstStyle>
            <a:lvl1pPr algn="ctr" indent="0" marL="0">
              <a:buNone/>
              <a:defRPr sz="1600"/>
            </a:lvl1pPr>
            <a:lvl2pPr indent="0" marL="457200">
              <a:buNone/>
              <a:defRPr sz="1600"/>
            </a:lvl2pPr>
            <a:lvl3pPr indent="0" marL="914400">
              <a:buNone/>
              <a:defRPr sz="1600"/>
            </a:lvl3pPr>
            <a:lvl4pPr indent="0" marL="1371600">
              <a:buNone/>
              <a:defRPr sz="1600"/>
            </a:lvl4pPr>
            <a:lvl5pPr indent="0" marL="1828800">
              <a:buNone/>
              <a:defRPr sz="1600"/>
            </a:lvl5pPr>
            <a:lvl6pPr indent="0" marL="2286000">
              <a:buNone/>
              <a:defRPr sz="1600"/>
            </a:lvl6pPr>
            <a:lvl7pPr indent="0" marL="2743200">
              <a:buNone/>
              <a:defRPr sz="1600"/>
            </a:lvl7pPr>
            <a:lvl8pPr indent="0" marL="3200400">
              <a:buNone/>
              <a:defRPr sz="1600"/>
            </a:lvl8pPr>
            <a:lvl9pPr indent="0" marL="3657600">
              <a:buNone/>
              <a:defRPr sz="1600"/>
            </a:lvl9pPr>
          </a:lstStyle>
          <a:p>
            <a:r>
              <a:rPr lang="en-US"/>
              <a:t>Click icon to add picture</a:t>
            </a:r>
            <a:endParaRPr dirty="0" lang="en-US"/>
          </a:p>
        </p:txBody>
      </p:sp>
      <p:sp>
        <p:nvSpPr>
          <p:cNvPr id="1048683" name="Text Placeholder 3"/>
          <p:cNvSpPr>
            <a:spLocks noGrp="1"/>
          </p:cNvSpPr>
          <p:nvPr>
            <p:ph type="body" sz="half" idx="2"/>
          </p:nvPr>
        </p:nvSpPr>
        <p:spPr>
          <a:xfrm>
            <a:off x="1484311" y="5299603"/>
            <a:ext cx="10018711" cy="493712"/>
          </a:xfrm>
        </p:spPr>
        <p:txBody>
          <a:bodyPr>
            <a:normAutofit/>
          </a:bodyPr>
          <a:lstStyle>
            <a:lvl1pPr algn="ct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a:t>Click to edit Master text styles</a:t>
            </a:r>
          </a:p>
        </p:txBody>
      </p:sp>
      <p:sp>
        <p:nvSpPr>
          <p:cNvPr id="1048684" name="Date Placeholder 4"/>
          <p:cNvSpPr>
            <a:spLocks noGrp="1"/>
          </p:cNvSpPr>
          <p:nvPr>
            <p:ph type="dt" sz="half" idx="10"/>
          </p:nvPr>
        </p:nvSpPr>
        <p:spPr/>
        <p:txBody>
          <a:bodyPr/>
          <a:p>
            <a:fld id="{6D8F056A-D4C8-4975-8C30-667A79C7FC82}" type="datetimeFigureOut">
              <a:rPr lang="en-GB" smtClean="0"/>
              <a:t>12/04/2020</a:t>
            </a:fld>
            <a:endParaRPr lang="en-GB"/>
          </a:p>
        </p:txBody>
      </p:sp>
      <p:sp>
        <p:nvSpPr>
          <p:cNvPr id="1048685" name="Footer Placeholder 5"/>
          <p:cNvSpPr>
            <a:spLocks noGrp="1"/>
          </p:cNvSpPr>
          <p:nvPr>
            <p:ph type="ftr" sz="quarter" idx="11"/>
          </p:nvPr>
        </p:nvSpPr>
        <p:spPr/>
        <p:txBody>
          <a:bodyPr/>
          <a:p>
            <a:endParaRPr lang="en-GB"/>
          </a:p>
        </p:txBody>
      </p:sp>
      <p:sp>
        <p:nvSpPr>
          <p:cNvPr id="1048686" name="Slide Number Placeholder 6"/>
          <p:cNvSpPr>
            <a:spLocks noGrp="1"/>
          </p:cNvSpPr>
          <p:nvPr>
            <p:ph type="sldNum" sz="quarter" idx="12"/>
          </p:nvPr>
        </p:nvSpPr>
        <p:spPr/>
        <p:txBody>
          <a:bodyPr/>
          <a:p>
            <a:fld id="{AF12B388-A169-461B-82A5-7161DF14E938}"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56" name=""/>
        <p:cNvGrpSpPr/>
        <p:nvPr/>
      </p:nvGrpSpPr>
      <p:grpSpPr>
        <a:xfrm>
          <a:off x="0" y="0"/>
          <a:ext cx="0" cy="0"/>
          <a:chOff x="0" y="0"/>
          <a:chExt cx="0" cy="0"/>
        </a:xfrm>
      </p:grpSpPr>
      <p:sp>
        <p:nvSpPr>
          <p:cNvPr id="1048638" name="Title 1"/>
          <p:cNvSpPr>
            <a:spLocks noGrp="1"/>
          </p:cNvSpPr>
          <p:nvPr>
            <p:ph type="title"/>
          </p:nvPr>
        </p:nvSpPr>
        <p:spPr>
          <a:xfrm>
            <a:off x="1484312" y="685800"/>
            <a:ext cx="10018711" cy="3048000"/>
          </a:xfrm>
        </p:spPr>
        <p:txBody>
          <a:bodyPr anchor="ctr">
            <a:normAutofit/>
          </a:bodyPr>
          <a:lstStyle>
            <a:lvl1pPr algn="ctr">
              <a:defRPr b="0" cap="none" sz="3200"/>
            </a:lvl1pPr>
          </a:lstStyle>
          <a:p>
            <a:r>
              <a:rPr lang="en-US"/>
              <a:t>Click to edit Master title style</a:t>
            </a:r>
            <a:endParaRPr dirty="0" lang="en-US"/>
          </a:p>
        </p:txBody>
      </p:sp>
      <p:sp>
        <p:nvSpPr>
          <p:cNvPr id="1048639" name="Text Placeholder 2"/>
          <p:cNvSpPr>
            <a:spLocks noGrp="1"/>
          </p:cNvSpPr>
          <p:nvPr>
            <p:ph type="body" idx="1"/>
          </p:nvPr>
        </p:nvSpPr>
        <p:spPr>
          <a:xfrm>
            <a:off x="1484312" y="4343400"/>
            <a:ext cx="10018713" cy="1447800"/>
          </a:xfrm>
        </p:spPr>
        <p:txBody>
          <a:bodyPr anchor="ctr">
            <a:normAutofit/>
          </a:bodyPr>
          <a:lstStyle>
            <a:lvl1pPr algn="ctr" indent="0" marL="0">
              <a:buNone/>
              <a:defRPr sz="2000">
                <a:solidFill>
                  <a:schemeClr val="tx1"/>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a:t>Click to edit Master text styles</a:t>
            </a:r>
          </a:p>
        </p:txBody>
      </p:sp>
      <p:sp>
        <p:nvSpPr>
          <p:cNvPr id="1048640" name="Date Placeholder 3"/>
          <p:cNvSpPr>
            <a:spLocks noGrp="1"/>
          </p:cNvSpPr>
          <p:nvPr>
            <p:ph type="dt" sz="half" idx="10"/>
          </p:nvPr>
        </p:nvSpPr>
        <p:spPr/>
        <p:txBody>
          <a:bodyPr/>
          <a:p>
            <a:fld id="{6D8F056A-D4C8-4975-8C30-667A79C7FC82}" type="datetimeFigureOut">
              <a:rPr lang="en-GB" smtClean="0"/>
              <a:t>12/04/2020</a:t>
            </a:fld>
            <a:endParaRPr lang="en-GB"/>
          </a:p>
        </p:txBody>
      </p:sp>
      <p:sp>
        <p:nvSpPr>
          <p:cNvPr id="1048641" name="Footer Placeholder 4"/>
          <p:cNvSpPr>
            <a:spLocks noGrp="1"/>
          </p:cNvSpPr>
          <p:nvPr>
            <p:ph type="ftr" sz="quarter" idx="11"/>
          </p:nvPr>
        </p:nvSpPr>
        <p:spPr/>
        <p:txBody>
          <a:bodyPr/>
          <a:p>
            <a:endParaRPr lang="en-GB"/>
          </a:p>
        </p:txBody>
      </p:sp>
      <p:sp>
        <p:nvSpPr>
          <p:cNvPr id="1048642" name="Slide Number Placeholder 5"/>
          <p:cNvSpPr>
            <a:spLocks noGrp="1"/>
          </p:cNvSpPr>
          <p:nvPr>
            <p:ph type="sldNum" sz="quarter" idx="12"/>
          </p:nvPr>
        </p:nvSpPr>
        <p:spPr/>
        <p:txBody>
          <a:bodyPr/>
          <a:p>
            <a:fld id="{AF12B388-A169-461B-82A5-7161DF14E938}" type="slidenum">
              <a:rPr lang="en-GB" smtClean="0"/>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62" name=""/>
        <p:cNvGrpSpPr/>
        <p:nvPr/>
      </p:nvGrpSpPr>
      <p:grpSpPr>
        <a:xfrm>
          <a:off x="0" y="0"/>
          <a:ext cx="0" cy="0"/>
          <a:chOff x="0" y="0"/>
          <a:chExt cx="0" cy="0"/>
        </a:xfrm>
      </p:grpSpPr>
      <p:sp>
        <p:nvSpPr>
          <p:cNvPr id="1048673" name="TextBox 13"/>
          <p:cNvSpPr txBox="1"/>
          <p:nvPr/>
        </p:nvSpPr>
        <p:spPr>
          <a:xfrm>
            <a:off x="1598612" y="863023"/>
            <a:ext cx="609600" cy="584776"/>
          </a:xfrm>
          <a:prstGeom prst="rect"/>
        </p:spPr>
        <p:txBody>
          <a:bodyPr anchor="ctr" bIns="45720" lIns="91440" rIns="91440" rtlCol="0" tIns="45720" vert="horz">
            <a:noAutofit/>
          </a:bodyPr>
          <a:lstStyle>
            <a:lvl1pPr>
              <a:spcBef>
                <a:spcPct val="0"/>
              </a:spcBef>
              <a:buNone/>
              <a:defRPr b="0" cap="all" sz="3200">
                <a:ln w="3175" cmpd="sng">
                  <a:noFill/>
                </a:ln>
                <a:effectLst>
                  <a:glow rad="38100">
                    <a:schemeClr val="bg1">
                      <a:lumMod val="65000"/>
                      <a:lumOff val="35000"/>
                      <a:alpha val="40000"/>
                    </a:schemeClr>
                  </a:glow>
                  <a:outerShdw algn="tl" blurRad="28575" dir="14040000" dist="38100"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dirty="0" sz="8000" lang="en-US">
                <a:solidFill>
                  <a:schemeClr val="tx1"/>
                </a:solidFill>
                <a:effectLst/>
              </a:rPr>
              <a:t>“</a:t>
            </a:r>
          </a:p>
        </p:txBody>
      </p:sp>
      <p:sp>
        <p:nvSpPr>
          <p:cNvPr id="1048674" name="TextBox 14"/>
          <p:cNvSpPr txBox="1"/>
          <p:nvPr/>
        </p:nvSpPr>
        <p:spPr>
          <a:xfrm>
            <a:off x="10893425" y="2819399"/>
            <a:ext cx="609600" cy="584776"/>
          </a:xfrm>
          <a:prstGeom prst="rect"/>
        </p:spPr>
        <p:txBody>
          <a:bodyPr anchor="ctr" bIns="45720" lIns="91440" rIns="91440" rtlCol="0" tIns="45720" vert="horz">
            <a:noAutofit/>
          </a:bodyPr>
          <a:lstStyle>
            <a:lvl1pPr>
              <a:spcBef>
                <a:spcPct val="0"/>
              </a:spcBef>
              <a:buNone/>
              <a:defRPr b="0" cap="all" sz="3200">
                <a:ln w="3175" cmpd="sng">
                  <a:noFill/>
                </a:ln>
                <a:effectLst>
                  <a:glow rad="38100">
                    <a:schemeClr val="bg1">
                      <a:lumMod val="65000"/>
                      <a:lumOff val="35000"/>
                      <a:alpha val="40000"/>
                    </a:schemeClr>
                  </a:glow>
                  <a:outerShdw algn="tl" blurRad="28575" dir="14040000" dist="38100"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lvl="0"/>
            <a:r>
              <a:rPr dirty="0" sz="8000" lang="en-US">
                <a:solidFill>
                  <a:schemeClr val="tx1"/>
                </a:solidFill>
                <a:effectLst/>
              </a:rPr>
              <a:t>”</a:t>
            </a:r>
          </a:p>
        </p:txBody>
      </p:sp>
      <p:sp>
        <p:nvSpPr>
          <p:cNvPr id="1048675" name="Title 1"/>
          <p:cNvSpPr>
            <a:spLocks noGrp="1"/>
          </p:cNvSpPr>
          <p:nvPr>
            <p:ph type="title"/>
          </p:nvPr>
        </p:nvSpPr>
        <p:spPr>
          <a:xfrm>
            <a:off x="2208212" y="685800"/>
            <a:ext cx="8990012" cy="2743199"/>
          </a:xfrm>
        </p:spPr>
        <p:txBody>
          <a:bodyPr anchor="ctr">
            <a:normAutofit/>
          </a:bodyPr>
          <a:lstStyle>
            <a:lvl1pPr algn="ctr">
              <a:defRPr b="0" cap="none" sz="3200">
                <a:solidFill>
                  <a:schemeClr val="tx1"/>
                </a:solidFill>
              </a:defRPr>
            </a:lvl1pPr>
          </a:lstStyle>
          <a:p>
            <a:r>
              <a:rPr lang="en-US"/>
              <a:t>Click to edit Master title style</a:t>
            </a:r>
            <a:endParaRPr dirty="0" lang="en-US"/>
          </a:p>
        </p:txBody>
      </p:sp>
      <p:sp>
        <p:nvSpPr>
          <p:cNvPr id="1048676" name="Text Placeholder 9"/>
          <p:cNvSpPr>
            <a:spLocks noGrp="1"/>
          </p:cNvSpPr>
          <p:nvPr>
            <p:ph type="body" sz="quarter" idx="13"/>
          </p:nvPr>
        </p:nvSpPr>
        <p:spPr>
          <a:xfrm>
            <a:off x="2436811" y="3428999"/>
            <a:ext cx="8532815" cy="381000"/>
          </a:xfrm>
        </p:spPr>
        <p:txBody>
          <a:bodyPr anchor="ctr">
            <a:normAutofit/>
          </a:bodyPr>
          <a:lstStyle>
            <a:lvl1pPr indent="0" marL="0">
              <a:buFontTx/>
              <a:buNone/>
              <a:defRPr sz="1800"/>
            </a:lvl1pPr>
            <a:lvl2pPr indent="0" marL="457200">
              <a:buFontTx/>
              <a:buNone/>
            </a:lvl2pPr>
            <a:lvl3pPr indent="0" marL="914400">
              <a:buFontTx/>
              <a:buNone/>
            </a:lvl3pPr>
            <a:lvl4pPr indent="0" marL="1371600">
              <a:buFontTx/>
              <a:buNone/>
            </a:lvl4pPr>
            <a:lvl5pPr indent="0" marL="1828800">
              <a:buFontTx/>
              <a:buNone/>
            </a:lvl5pPr>
          </a:lstStyle>
          <a:p>
            <a:pPr lvl="0"/>
            <a:r>
              <a:rPr lang="en-US"/>
              <a:t>Click to edit Master text styles</a:t>
            </a:r>
          </a:p>
        </p:txBody>
      </p:sp>
      <p:sp>
        <p:nvSpPr>
          <p:cNvPr id="1048677" name="Text Placeholder 2"/>
          <p:cNvSpPr>
            <a:spLocks noGrp="1"/>
          </p:cNvSpPr>
          <p:nvPr>
            <p:ph type="body" idx="1"/>
          </p:nvPr>
        </p:nvSpPr>
        <p:spPr>
          <a:xfrm>
            <a:off x="1484311" y="4343400"/>
            <a:ext cx="10018711" cy="1447800"/>
          </a:xfrm>
        </p:spPr>
        <p:txBody>
          <a:bodyPr anchor="ctr">
            <a:normAutofit/>
          </a:bodyPr>
          <a:lstStyle>
            <a:lvl1pPr algn="ctr" indent="0" marL="0">
              <a:buNone/>
              <a:defRPr sz="2000">
                <a:solidFill>
                  <a:schemeClr val="tx1"/>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a:t>Click to edit Master text styles</a:t>
            </a:r>
          </a:p>
        </p:txBody>
      </p:sp>
      <p:sp>
        <p:nvSpPr>
          <p:cNvPr id="1048678" name="Date Placeholder 3"/>
          <p:cNvSpPr>
            <a:spLocks noGrp="1"/>
          </p:cNvSpPr>
          <p:nvPr>
            <p:ph type="dt" sz="half" idx="10"/>
          </p:nvPr>
        </p:nvSpPr>
        <p:spPr/>
        <p:txBody>
          <a:bodyPr/>
          <a:p>
            <a:fld id="{6D8F056A-D4C8-4975-8C30-667A79C7FC82}" type="datetimeFigureOut">
              <a:rPr lang="en-GB" smtClean="0"/>
              <a:t>12/04/2020</a:t>
            </a:fld>
            <a:endParaRPr lang="en-GB"/>
          </a:p>
        </p:txBody>
      </p:sp>
      <p:sp>
        <p:nvSpPr>
          <p:cNvPr id="1048679" name="Footer Placeholder 4"/>
          <p:cNvSpPr>
            <a:spLocks noGrp="1"/>
          </p:cNvSpPr>
          <p:nvPr>
            <p:ph type="ftr" sz="quarter" idx="11"/>
          </p:nvPr>
        </p:nvSpPr>
        <p:spPr/>
        <p:txBody>
          <a:bodyPr/>
          <a:p>
            <a:endParaRPr lang="en-GB"/>
          </a:p>
        </p:txBody>
      </p:sp>
      <p:sp>
        <p:nvSpPr>
          <p:cNvPr id="1048680" name="Slide Number Placeholder 5"/>
          <p:cNvSpPr>
            <a:spLocks noGrp="1"/>
          </p:cNvSpPr>
          <p:nvPr>
            <p:ph type="sldNum" sz="quarter" idx="12"/>
          </p:nvPr>
        </p:nvSpPr>
        <p:spPr/>
        <p:txBody>
          <a:bodyPr/>
          <a:p>
            <a:fld id="{AF12B388-A169-461B-82A5-7161DF14E938}" type="slidenum">
              <a:rPr lang="en-GB" smtClean="0"/>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55" name=""/>
        <p:cNvGrpSpPr/>
        <p:nvPr/>
      </p:nvGrpSpPr>
      <p:grpSpPr>
        <a:xfrm>
          <a:off x="0" y="0"/>
          <a:ext cx="0" cy="0"/>
          <a:chOff x="0" y="0"/>
          <a:chExt cx="0" cy="0"/>
        </a:xfrm>
      </p:grpSpPr>
      <p:sp>
        <p:nvSpPr>
          <p:cNvPr id="1048633" name="Title 1"/>
          <p:cNvSpPr>
            <a:spLocks noGrp="1"/>
          </p:cNvSpPr>
          <p:nvPr>
            <p:ph type="title"/>
          </p:nvPr>
        </p:nvSpPr>
        <p:spPr>
          <a:xfrm>
            <a:off x="1484313" y="3308581"/>
            <a:ext cx="10018709" cy="1468800"/>
          </a:xfrm>
        </p:spPr>
        <p:txBody>
          <a:bodyPr anchor="b">
            <a:normAutofit/>
          </a:bodyPr>
          <a:lstStyle>
            <a:lvl1pPr algn="r">
              <a:defRPr b="0" cap="none" sz="3200"/>
            </a:lvl1pPr>
          </a:lstStyle>
          <a:p>
            <a:r>
              <a:rPr lang="en-US"/>
              <a:t>Click to edit Master title style</a:t>
            </a:r>
            <a:endParaRPr dirty="0" lang="en-US"/>
          </a:p>
        </p:txBody>
      </p:sp>
      <p:sp>
        <p:nvSpPr>
          <p:cNvPr id="1048634" name="Text Placeholder 2"/>
          <p:cNvSpPr>
            <a:spLocks noGrp="1"/>
          </p:cNvSpPr>
          <p:nvPr>
            <p:ph type="body" idx="1"/>
          </p:nvPr>
        </p:nvSpPr>
        <p:spPr>
          <a:xfrm>
            <a:off x="1484312" y="4777381"/>
            <a:ext cx="10018710" cy="860400"/>
          </a:xfrm>
        </p:spPr>
        <p:txBody>
          <a:bodyPr anchor="t">
            <a:normAutofit/>
          </a:bodyPr>
          <a:lstStyle>
            <a:lvl1pPr algn="r" indent="0" marL="0">
              <a:buNone/>
              <a:defRPr sz="2000">
                <a:solidFill>
                  <a:schemeClr val="tx1"/>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a:t>Click to edit Master text styles</a:t>
            </a:r>
          </a:p>
        </p:txBody>
      </p:sp>
      <p:sp>
        <p:nvSpPr>
          <p:cNvPr id="1048635" name="Date Placeholder 3"/>
          <p:cNvSpPr>
            <a:spLocks noGrp="1"/>
          </p:cNvSpPr>
          <p:nvPr>
            <p:ph type="dt" sz="half" idx="10"/>
          </p:nvPr>
        </p:nvSpPr>
        <p:spPr/>
        <p:txBody>
          <a:bodyPr/>
          <a:p>
            <a:fld id="{6D8F056A-D4C8-4975-8C30-667A79C7FC82}" type="datetimeFigureOut">
              <a:rPr lang="en-GB" smtClean="0"/>
              <a:t>12/04/2020</a:t>
            </a:fld>
            <a:endParaRPr lang="en-GB"/>
          </a:p>
        </p:txBody>
      </p:sp>
      <p:sp>
        <p:nvSpPr>
          <p:cNvPr id="1048636" name="Footer Placeholder 4"/>
          <p:cNvSpPr>
            <a:spLocks noGrp="1"/>
          </p:cNvSpPr>
          <p:nvPr>
            <p:ph type="ftr" sz="quarter" idx="11"/>
          </p:nvPr>
        </p:nvSpPr>
        <p:spPr/>
        <p:txBody>
          <a:bodyPr/>
          <a:p>
            <a:endParaRPr lang="en-GB"/>
          </a:p>
        </p:txBody>
      </p:sp>
      <p:sp>
        <p:nvSpPr>
          <p:cNvPr id="1048637" name="Slide Number Placeholder 5"/>
          <p:cNvSpPr>
            <a:spLocks noGrp="1"/>
          </p:cNvSpPr>
          <p:nvPr>
            <p:ph type="sldNum" sz="quarter" idx="12"/>
          </p:nvPr>
        </p:nvSpPr>
        <p:spPr/>
        <p:txBody>
          <a:bodyPr/>
          <a:p>
            <a:fld id="{AF12B388-A169-461B-82A5-7161DF14E938}" type="slidenum">
              <a:rPr lang="en-GB" smtClean="0"/>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65" name=""/>
        <p:cNvGrpSpPr/>
        <p:nvPr/>
      </p:nvGrpSpPr>
      <p:grpSpPr>
        <a:xfrm>
          <a:off x="0" y="0"/>
          <a:ext cx="0" cy="0"/>
          <a:chOff x="0" y="0"/>
          <a:chExt cx="0" cy="0"/>
        </a:xfrm>
      </p:grpSpPr>
      <p:sp>
        <p:nvSpPr>
          <p:cNvPr id="1048693" name="TextBox 13"/>
          <p:cNvSpPr txBox="1"/>
          <p:nvPr/>
        </p:nvSpPr>
        <p:spPr>
          <a:xfrm>
            <a:off x="1598612" y="863023"/>
            <a:ext cx="609600" cy="584776"/>
          </a:xfrm>
          <a:prstGeom prst="rect"/>
        </p:spPr>
        <p:txBody>
          <a:bodyPr anchor="ctr" bIns="45720" lIns="91440" rIns="91440" rtlCol="0" tIns="45720" vert="horz">
            <a:noAutofit/>
          </a:bodyPr>
          <a:lstStyle>
            <a:lvl1pPr>
              <a:spcBef>
                <a:spcPct val="0"/>
              </a:spcBef>
              <a:buNone/>
              <a:defRPr b="0" cap="all" sz="3200">
                <a:ln w="3175" cmpd="sng">
                  <a:noFill/>
                </a:ln>
                <a:effectLst>
                  <a:glow rad="38100">
                    <a:schemeClr val="bg1">
                      <a:lumMod val="65000"/>
                      <a:lumOff val="35000"/>
                      <a:alpha val="40000"/>
                    </a:schemeClr>
                  </a:glow>
                  <a:outerShdw algn="tl" blurRad="28575" dir="14040000" dist="38100"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dirty="0" sz="8000" lang="en-US">
                <a:solidFill>
                  <a:schemeClr val="tx1"/>
                </a:solidFill>
                <a:effectLst/>
              </a:rPr>
              <a:t>“</a:t>
            </a:r>
          </a:p>
        </p:txBody>
      </p:sp>
      <p:sp>
        <p:nvSpPr>
          <p:cNvPr id="1048694" name="TextBox 14"/>
          <p:cNvSpPr txBox="1"/>
          <p:nvPr/>
        </p:nvSpPr>
        <p:spPr>
          <a:xfrm>
            <a:off x="10893425" y="2819399"/>
            <a:ext cx="609600" cy="584776"/>
          </a:xfrm>
          <a:prstGeom prst="rect"/>
        </p:spPr>
        <p:txBody>
          <a:bodyPr anchor="ctr" bIns="45720" lIns="91440" rIns="91440" rtlCol="0" tIns="45720" vert="horz">
            <a:noAutofit/>
          </a:bodyPr>
          <a:lstStyle>
            <a:lvl1pPr>
              <a:spcBef>
                <a:spcPct val="0"/>
              </a:spcBef>
              <a:buNone/>
              <a:defRPr b="0" cap="all" sz="3200">
                <a:ln w="3175" cmpd="sng">
                  <a:noFill/>
                </a:ln>
                <a:effectLst>
                  <a:glow rad="38100">
                    <a:schemeClr val="bg1">
                      <a:lumMod val="65000"/>
                      <a:lumOff val="35000"/>
                      <a:alpha val="40000"/>
                    </a:schemeClr>
                  </a:glow>
                  <a:outerShdw algn="tl" blurRad="28575" dir="14040000" dist="38100"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lvl="0"/>
            <a:r>
              <a:rPr dirty="0" sz="8000" lang="en-US">
                <a:solidFill>
                  <a:schemeClr val="tx1"/>
                </a:solidFill>
                <a:effectLst/>
              </a:rPr>
              <a:t>”</a:t>
            </a:r>
          </a:p>
        </p:txBody>
      </p:sp>
      <p:sp>
        <p:nvSpPr>
          <p:cNvPr id="1048695" name="Title 1"/>
          <p:cNvSpPr>
            <a:spLocks noGrp="1"/>
          </p:cNvSpPr>
          <p:nvPr>
            <p:ph type="title"/>
          </p:nvPr>
        </p:nvSpPr>
        <p:spPr>
          <a:xfrm>
            <a:off x="2208212" y="685800"/>
            <a:ext cx="8990012" cy="2743199"/>
          </a:xfrm>
        </p:spPr>
        <p:txBody>
          <a:bodyPr anchor="ctr">
            <a:normAutofit/>
          </a:bodyPr>
          <a:lstStyle>
            <a:lvl1pPr algn="ctr">
              <a:defRPr b="0" cap="none" sz="3200">
                <a:solidFill>
                  <a:schemeClr val="tx1"/>
                </a:solidFill>
              </a:defRPr>
            </a:lvl1pPr>
          </a:lstStyle>
          <a:p>
            <a:r>
              <a:rPr lang="en-US"/>
              <a:t>Click to edit Master title style</a:t>
            </a:r>
            <a:endParaRPr dirty="0" lang="en-US"/>
          </a:p>
        </p:txBody>
      </p:sp>
      <p:sp>
        <p:nvSpPr>
          <p:cNvPr id="1048696" name="Text Placeholder 9"/>
          <p:cNvSpPr>
            <a:spLocks noGrp="1"/>
          </p:cNvSpPr>
          <p:nvPr>
            <p:ph type="body" sz="quarter" idx="13"/>
          </p:nvPr>
        </p:nvSpPr>
        <p:spPr>
          <a:xfrm>
            <a:off x="1484313" y="3886200"/>
            <a:ext cx="10018710" cy="889000"/>
          </a:xfrm>
        </p:spPr>
        <p:txBody>
          <a:bodyPr anchor="b" bIns="45720" lIns="91440" rIns="91440" rtlCol="0" tIns="45720" vert="horz">
            <a:normAutofit/>
          </a:bodyPr>
          <a:lstStyle>
            <a:lvl1pPr algn="r">
              <a:buNone/>
              <a:defRPr b="0" cap="none" dirty="0" sz="2400" lang="en-US">
                <a:ln w="3175" cmpd="sng">
                  <a:noFill/>
                </a:ln>
                <a:solidFill>
                  <a:schemeClr val="tx1"/>
                </a:solidFill>
                <a:effectLst/>
              </a:defRPr>
            </a:lvl1pPr>
          </a:lstStyle>
          <a:p>
            <a:pPr lvl="0" marL="0">
              <a:spcBef>
                <a:spcPct val="0"/>
              </a:spcBef>
              <a:buNone/>
            </a:pPr>
            <a:r>
              <a:rPr lang="en-US"/>
              <a:t>Click to edit Master text styles</a:t>
            </a:r>
          </a:p>
        </p:txBody>
      </p:sp>
      <p:sp>
        <p:nvSpPr>
          <p:cNvPr id="1048697" name="Text Placeholder 2"/>
          <p:cNvSpPr>
            <a:spLocks noGrp="1"/>
          </p:cNvSpPr>
          <p:nvPr>
            <p:ph type="body" idx="1"/>
          </p:nvPr>
        </p:nvSpPr>
        <p:spPr>
          <a:xfrm>
            <a:off x="1484312" y="4775200"/>
            <a:ext cx="10018710" cy="1016000"/>
          </a:xfrm>
        </p:spPr>
        <p:txBody>
          <a:bodyPr anchor="t">
            <a:normAutofit/>
          </a:bodyPr>
          <a:lstStyle>
            <a:lvl1pPr algn="r" indent="0" marL="0">
              <a:buNone/>
              <a:defRPr sz="1800">
                <a:solidFill>
                  <a:schemeClr val="tx1"/>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a:t>Click to edit Master text styles</a:t>
            </a:r>
          </a:p>
        </p:txBody>
      </p:sp>
      <p:sp>
        <p:nvSpPr>
          <p:cNvPr id="1048698" name="Date Placeholder 3"/>
          <p:cNvSpPr>
            <a:spLocks noGrp="1"/>
          </p:cNvSpPr>
          <p:nvPr>
            <p:ph type="dt" sz="half" idx="10"/>
          </p:nvPr>
        </p:nvSpPr>
        <p:spPr/>
        <p:txBody>
          <a:bodyPr/>
          <a:p>
            <a:fld id="{6D8F056A-D4C8-4975-8C30-667A79C7FC82}" type="datetimeFigureOut">
              <a:rPr lang="en-GB" smtClean="0"/>
              <a:t>12/04/2020</a:t>
            </a:fld>
            <a:endParaRPr lang="en-GB"/>
          </a:p>
        </p:txBody>
      </p:sp>
      <p:sp>
        <p:nvSpPr>
          <p:cNvPr id="1048699" name="Footer Placeholder 4"/>
          <p:cNvSpPr>
            <a:spLocks noGrp="1"/>
          </p:cNvSpPr>
          <p:nvPr>
            <p:ph type="ftr" sz="quarter" idx="11"/>
          </p:nvPr>
        </p:nvSpPr>
        <p:spPr/>
        <p:txBody>
          <a:bodyPr/>
          <a:p>
            <a:endParaRPr lang="en-GB"/>
          </a:p>
        </p:txBody>
      </p:sp>
      <p:sp>
        <p:nvSpPr>
          <p:cNvPr id="1048700" name="Slide Number Placeholder 5"/>
          <p:cNvSpPr>
            <a:spLocks noGrp="1"/>
          </p:cNvSpPr>
          <p:nvPr>
            <p:ph type="sldNum" sz="quarter" idx="12"/>
          </p:nvPr>
        </p:nvSpPr>
        <p:spPr/>
        <p:txBody>
          <a:bodyPr/>
          <a:p>
            <a:fld id="{AF12B388-A169-461B-82A5-7161DF14E938}" type="slidenum">
              <a:rPr lang="en-GB" smtClean="0"/>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58" name=""/>
        <p:cNvGrpSpPr/>
        <p:nvPr/>
      </p:nvGrpSpPr>
      <p:grpSpPr>
        <a:xfrm>
          <a:off x="0" y="0"/>
          <a:ext cx="0" cy="0"/>
          <a:chOff x="0" y="0"/>
          <a:chExt cx="0" cy="0"/>
        </a:xfrm>
      </p:grpSpPr>
      <p:sp>
        <p:nvSpPr>
          <p:cNvPr id="1048649" name="Title 1"/>
          <p:cNvSpPr>
            <a:spLocks noGrp="1"/>
          </p:cNvSpPr>
          <p:nvPr>
            <p:ph type="title"/>
          </p:nvPr>
        </p:nvSpPr>
        <p:spPr>
          <a:xfrm>
            <a:off x="1484313" y="685800"/>
            <a:ext cx="10018712" cy="2727325"/>
          </a:xfrm>
        </p:spPr>
        <p:txBody>
          <a:bodyPr anchor="ctr" bIns="45720" lIns="91440" rIns="91440" rtlCol="0" tIns="45720" vert="horz">
            <a:normAutofit/>
          </a:bodyPr>
          <a:lstStyle>
            <a:lvl1pPr>
              <a:defRPr b="0" dirty="0" lang="en-US"/>
            </a:lvl1pPr>
          </a:lstStyle>
          <a:p>
            <a:pPr lvl="0" marL="0"/>
            <a:r>
              <a:rPr lang="en-US"/>
              <a:t>Click to edit Master title style</a:t>
            </a:r>
            <a:endParaRPr dirty="0" lang="en-US"/>
          </a:p>
        </p:txBody>
      </p:sp>
      <p:sp>
        <p:nvSpPr>
          <p:cNvPr id="1048650" name="Text Placeholder 9"/>
          <p:cNvSpPr>
            <a:spLocks noGrp="1"/>
          </p:cNvSpPr>
          <p:nvPr>
            <p:ph type="body" sz="quarter" idx="13"/>
          </p:nvPr>
        </p:nvSpPr>
        <p:spPr>
          <a:xfrm>
            <a:off x="1484312" y="3505200"/>
            <a:ext cx="10018713" cy="838200"/>
          </a:xfrm>
        </p:spPr>
        <p:txBody>
          <a:bodyPr anchor="b" bIns="45720" lIns="91440" rIns="91440" rtlCol="0" tIns="45720" vert="horz">
            <a:normAutofit/>
          </a:bodyPr>
          <a:lstStyle>
            <a:lvl1pPr>
              <a:buNone/>
              <a:defRPr b="0" cap="none" dirty="0" sz="2800" lang="en-US">
                <a:ln w="3175" cmpd="sng">
                  <a:noFill/>
                </a:ln>
                <a:solidFill>
                  <a:schemeClr val="tx1"/>
                </a:solidFill>
                <a:effectLst/>
              </a:defRPr>
            </a:lvl1pPr>
          </a:lstStyle>
          <a:p>
            <a:pPr lvl="0" marL="0">
              <a:spcBef>
                <a:spcPct val="0"/>
              </a:spcBef>
              <a:buNone/>
            </a:pPr>
            <a:r>
              <a:rPr lang="en-US"/>
              <a:t>Click to edit Master text styles</a:t>
            </a:r>
          </a:p>
        </p:txBody>
      </p:sp>
      <p:sp>
        <p:nvSpPr>
          <p:cNvPr id="1048651" name="Text Placeholder 2"/>
          <p:cNvSpPr>
            <a:spLocks noGrp="1"/>
          </p:cNvSpPr>
          <p:nvPr>
            <p:ph type="body" idx="1"/>
          </p:nvPr>
        </p:nvSpPr>
        <p:spPr>
          <a:xfrm>
            <a:off x="1484311" y="4343400"/>
            <a:ext cx="10018713" cy="1447800"/>
          </a:xfrm>
        </p:spPr>
        <p:txBody>
          <a:bodyPr anchor="t">
            <a:normAutofit/>
          </a:bodyPr>
          <a:lstStyle>
            <a:lvl1pPr algn="l" indent="0" marL="0">
              <a:buNone/>
              <a:defRPr sz="1800">
                <a:solidFill>
                  <a:schemeClr val="tx1"/>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a:t>Click to edit Master text styles</a:t>
            </a:r>
          </a:p>
        </p:txBody>
      </p:sp>
      <p:sp>
        <p:nvSpPr>
          <p:cNvPr id="1048652" name="Date Placeholder 3"/>
          <p:cNvSpPr>
            <a:spLocks noGrp="1"/>
          </p:cNvSpPr>
          <p:nvPr>
            <p:ph type="dt" sz="half" idx="10"/>
          </p:nvPr>
        </p:nvSpPr>
        <p:spPr/>
        <p:txBody>
          <a:bodyPr/>
          <a:p>
            <a:fld id="{6D8F056A-D4C8-4975-8C30-667A79C7FC82}" type="datetimeFigureOut">
              <a:rPr lang="en-GB" smtClean="0"/>
              <a:t>12/04/2020</a:t>
            </a:fld>
            <a:endParaRPr lang="en-GB"/>
          </a:p>
        </p:txBody>
      </p:sp>
      <p:sp>
        <p:nvSpPr>
          <p:cNvPr id="1048653" name="Footer Placeholder 4"/>
          <p:cNvSpPr>
            <a:spLocks noGrp="1"/>
          </p:cNvSpPr>
          <p:nvPr>
            <p:ph type="ftr" sz="quarter" idx="11"/>
          </p:nvPr>
        </p:nvSpPr>
        <p:spPr/>
        <p:txBody>
          <a:bodyPr/>
          <a:p>
            <a:endParaRPr lang="en-GB"/>
          </a:p>
        </p:txBody>
      </p:sp>
      <p:sp>
        <p:nvSpPr>
          <p:cNvPr id="1048654" name="Slide Number Placeholder 5"/>
          <p:cNvSpPr>
            <a:spLocks noGrp="1"/>
          </p:cNvSpPr>
          <p:nvPr>
            <p:ph type="sldNum" sz="quarter" idx="12"/>
          </p:nvPr>
        </p:nvSpPr>
        <p:spPr/>
        <p:txBody>
          <a:bodyPr/>
          <a:p>
            <a:fld id="{AF12B388-A169-461B-82A5-7161DF14E938}" type="slidenum">
              <a:rPr lang="en-GB" smtClean="0"/>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67" name=""/>
        <p:cNvGrpSpPr/>
        <p:nvPr/>
      </p:nvGrpSpPr>
      <p:grpSpPr>
        <a:xfrm>
          <a:off x="0" y="0"/>
          <a:ext cx="0" cy="0"/>
          <a:chOff x="0" y="0"/>
          <a:chExt cx="0" cy="0"/>
        </a:xfrm>
      </p:grpSpPr>
      <p:sp>
        <p:nvSpPr>
          <p:cNvPr id="1048707" name="Title 1"/>
          <p:cNvSpPr>
            <a:spLocks noGrp="1"/>
          </p:cNvSpPr>
          <p:nvPr>
            <p:ph type="title"/>
          </p:nvPr>
        </p:nvSpPr>
        <p:spPr/>
        <p:txBody>
          <a:bodyPr/>
          <a:lstStyle>
            <a:lvl1pPr algn="ctr"/>
          </a:lstStyle>
          <a:p>
            <a:r>
              <a:rPr lang="en-US"/>
              <a:t>Click to edit Master title style</a:t>
            </a:r>
            <a:endParaRPr dirty="0" lang="en-US"/>
          </a:p>
        </p:txBody>
      </p:sp>
      <p:sp>
        <p:nvSpPr>
          <p:cNvPr id="1048708" name="Vertical Text Placeholder 2"/>
          <p:cNvSpPr>
            <a:spLocks noGrp="1"/>
          </p:cNvSpPr>
          <p:nvPr>
            <p:ph type="body" orient="vert" idx="1"/>
          </p:nvPr>
        </p:nvSpPr>
        <p:spPr/>
        <p:txBody>
          <a:bodyPr anchor="t" vert="eaVert"/>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709" name="Date Placeholder 3"/>
          <p:cNvSpPr>
            <a:spLocks noGrp="1"/>
          </p:cNvSpPr>
          <p:nvPr>
            <p:ph type="dt" sz="half" idx="10"/>
          </p:nvPr>
        </p:nvSpPr>
        <p:spPr/>
        <p:txBody>
          <a:bodyPr/>
          <a:p>
            <a:fld id="{6D8F056A-D4C8-4975-8C30-667A79C7FC82}" type="datetimeFigureOut">
              <a:rPr lang="en-GB" smtClean="0"/>
              <a:t>12/04/2020</a:t>
            </a:fld>
            <a:endParaRPr lang="en-GB"/>
          </a:p>
        </p:txBody>
      </p:sp>
      <p:sp>
        <p:nvSpPr>
          <p:cNvPr id="1048710" name="Footer Placeholder 4"/>
          <p:cNvSpPr>
            <a:spLocks noGrp="1"/>
          </p:cNvSpPr>
          <p:nvPr>
            <p:ph type="ftr" sz="quarter" idx="11"/>
          </p:nvPr>
        </p:nvSpPr>
        <p:spPr/>
        <p:txBody>
          <a:bodyPr/>
          <a:p>
            <a:endParaRPr lang="en-GB"/>
          </a:p>
        </p:txBody>
      </p:sp>
      <p:sp>
        <p:nvSpPr>
          <p:cNvPr id="1048711" name="Slide Number Placeholder 5"/>
          <p:cNvSpPr>
            <a:spLocks noGrp="1"/>
          </p:cNvSpPr>
          <p:nvPr>
            <p:ph type="sldNum" sz="quarter" idx="12"/>
          </p:nvPr>
        </p:nvSpPr>
        <p:spPr/>
        <p:txBody>
          <a:bodyPr/>
          <a:p>
            <a:fld id="{AF12B388-A169-461B-82A5-7161DF14E938}" type="slidenum">
              <a:rPr lang="en-GB" smtClean="0"/>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61" name=""/>
        <p:cNvGrpSpPr/>
        <p:nvPr/>
      </p:nvGrpSpPr>
      <p:grpSpPr>
        <a:xfrm>
          <a:off x="0" y="0"/>
          <a:ext cx="0" cy="0"/>
          <a:chOff x="0" y="0"/>
          <a:chExt cx="0" cy="0"/>
        </a:xfrm>
      </p:grpSpPr>
      <p:sp>
        <p:nvSpPr>
          <p:cNvPr id="1048668" name="Vertical Title 1"/>
          <p:cNvSpPr>
            <a:spLocks noGrp="1"/>
          </p:cNvSpPr>
          <p:nvPr>
            <p:ph type="title" orient="vert"/>
          </p:nvPr>
        </p:nvSpPr>
        <p:spPr>
          <a:xfrm>
            <a:off x="9732655" y="685800"/>
            <a:ext cx="1770369" cy="5105400"/>
          </a:xfrm>
        </p:spPr>
        <p:txBody>
          <a:bodyPr vert="eaVert"/>
          <a:p>
            <a:r>
              <a:rPr lang="en-US"/>
              <a:t>Click to edit Master title style</a:t>
            </a:r>
            <a:endParaRPr dirty="0" lang="en-US"/>
          </a:p>
        </p:txBody>
      </p:sp>
      <p:sp>
        <p:nvSpPr>
          <p:cNvPr id="1048669" name="Vertical Text Placeholder 2"/>
          <p:cNvSpPr>
            <a:spLocks noGrp="1"/>
          </p:cNvSpPr>
          <p:nvPr>
            <p:ph type="body" orient="vert" idx="1"/>
          </p:nvPr>
        </p:nvSpPr>
        <p:spPr>
          <a:xfrm>
            <a:off x="1484312" y="685800"/>
            <a:ext cx="8019742" cy="5105400"/>
          </a:xfrm>
        </p:spPr>
        <p:txBody>
          <a:bodyPr anchor="t" vert="eaVert"/>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70" name="Date Placeholder 3"/>
          <p:cNvSpPr>
            <a:spLocks noGrp="1"/>
          </p:cNvSpPr>
          <p:nvPr>
            <p:ph type="dt" sz="half" idx="10"/>
          </p:nvPr>
        </p:nvSpPr>
        <p:spPr/>
        <p:txBody>
          <a:bodyPr/>
          <a:p>
            <a:fld id="{6D8F056A-D4C8-4975-8C30-667A79C7FC82}" type="datetimeFigureOut">
              <a:rPr lang="en-GB" smtClean="0"/>
              <a:t>12/04/2020</a:t>
            </a:fld>
            <a:endParaRPr lang="en-GB"/>
          </a:p>
        </p:txBody>
      </p:sp>
      <p:sp>
        <p:nvSpPr>
          <p:cNvPr id="1048671" name="Footer Placeholder 4"/>
          <p:cNvSpPr>
            <a:spLocks noGrp="1"/>
          </p:cNvSpPr>
          <p:nvPr>
            <p:ph type="ftr" sz="quarter" idx="11"/>
          </p:nvPr>
        </p:nvSpPr>
        <p:spPr/>
        <p:txBody>
          <a:bodyPr/>
          <a:p>
            <a:endParaRPr lang="en-GB"/>
          </a:p>
        </p:txBody>
      </p:sp>
      <p:sp>
        <p:nvSpPr>
          <p:cNvPr id="1048672" name="Slide Number Placeholder 5"/>
          <p:cNvSpPr>
            <a:spLocks noGrp="1"/>
          </p:cNvSpPr>
          <p:nvPr>
            <p:ph type="sldNum" sz="quarter" idx="12"/>
          </p:nvPr>
        </p:nvSpPr>
        <p:spPr/>
        <p:txBody>
          <a:bodyPr/>
          <a:p>
            <a:fld id="{AF12B388-A169-461B-82A5-7161DF14E938}"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35" name=""/>
        <p:cNvGrpSpPr/>
        <p:nvPr/>
      </p:nvGrpSpPr>
      <p:grpSpPr>
        <a:xfrm>
          <a:off x="0" y="0"/>
          <a:ext cx="0" cy="0"/>
          <a:chOff x="0" y="0"/>
          <a:chExt cx="0" cy="0"/>
        </a:xfrm>
      </p:grpSpPr>
      <p:sp>
        <p:nvSpPr>
          <p:cNvPr id="1048587" name="Title 1"/>
          <p:cNvSpPr>
            <a:spLocks noGrp="1"/>
          </p:cNvSpPr>
          <p:nvPr>
            <p:ph type="title"/>
          </p:nvPr>
        </p:nvSpPr>
        <p:spPr/>
        <p:txBody>
          <a:bodyPr/>
          <a:p>
            <a:r>
              <a:rPr lang="en-US"/>
              <a:t>Click to edit Master title style</a:t>
            </a:r>
            <a:endParaRPr dirty="0" lang="en-US"/>
          </a:p>
        </p:txBody>
      </p:sp>
      <p:sp>
        <p:nvSpPr>
          <p:cNvPr id="1048588" name="Content Placeholder 2"/>
          <p:cNvSpPr>
            <a:spLocks noGrp="1"/>
          </p:cNvSpPr>
          <p:nvPr>
            <p:ph idx="1"/>
          </p:nvPr>
        </p:nvSpPr>
        <p:spPr/>
        <p:txBody>
          <a:bodyPr anchor="ctr"/>
          <a:lstStyle>
            <a:lvl1pPr>
              <a:buClr>
                <a:schemeClr val="accent1">
                  <a:lumMod val="75000"/>
                </a:schemeClr>
              </a:buClr>
            </a:lvl1pPr>
            <a:lvl2pPr>
              <a:buClr>
                <a:schemeClr val="accent1">
                  <a:lumMod val="75000"/>
                </a:schemeClr>
              </a:buClr>
            </a:lvl2pPr>
            <a:lvl3pPr>
              <a:buClr>
                <a:schemeClr val="accent1">
                  <a:lumMod val="75000"/>
                </a:schemeClr>
              </a:buClr>
            </a:lvl3pPr>
            <a:lvl4pPr>
              <a:buClr>
                <a:schemeClr val="accent1">
                  <a:lumMod val="75000"/>
                </a:schemeClr>
              </a:buClr>
            </a:lvl4pPr>
            <a:lvl5pPr>
              <a:buClr>
                <a:schemeClr val="accent1">
                  <a:lumMod val="75000"/>
                </a:schemeClr>
              </a:buCl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589" name="Date Placeholder 3"/>
          <p:cNvSpPr>
            <a:spLocks noGrp="1"/>
          </p:cNvSpPr>
          <p:nvPr>
            <p:ph type="dt" sz="half" idx="10"/>
          </p:nvPr>
        </p:nvSpPr>
        <p:spPr/>
        <p:txBody>
          <a:bodyPr/>
          <a:p>
            <a:fld id="{6D8F056A-D4C8-4975-8C30-667A79C7FC82}" type="datetimeFigureOut">
              <a:rPr lang="en-GB" smtClean="0"/>
              <a:t>12/04/2020</a:t>
            </a:fld>
            <a:endParaRPr lang="en-GB"/>
          </a:p>
        </p:txBody>
      </p:sp>
      <p:sp>
        <p:nvSpPr>
          <p:cNvPr id="1048590" name="Footer Placeholder 4"/>
          <p:cNvSpPr>
            <a:spLocks noGrp="1"/>
          </p:cNvSpPr>
          <p:nvPr>
            <p:ph type="ftr" sz="quarter" idx="11"/>
          </p:nvPr>
        </p:nvSpPr>
        <p:spPr/>
        <p:txBody>
          <a:bodyPr/>
          <a:p>
            <a:endParaRPr lang="en-GB"/>
          </a:p>
        </p:txBody>
      </p:sp>
      <p:sp>
        <p:nvSpPr>
          <p:cNvPr id="1048591" name="Slide Number Placeholder 5"/>
          <p:cNvSpPr>
            <a:spLocks noGrp="1"/>
          </p:cNvSpPr>
          <p:nvPr>
            <p:ph type="sldNum" sz="quarter" idx="12"/>
          </p:nvPr>
        </p:nvSpPr>
        <p:spPr>
          <a:xfrm>
            <a:off x="10951856" y="5867131"/>
            <a:ext cx="551167" cy="365125"/>
          </a:xfrm>
        </p:spPr>
        <p:txBody>
          <a:bodyPr/>
          <a:p>
            <a:fld id="{AF12B388-A169-461B-82A5-7161DF14E938}"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59" name=""/>
        <p:cNvGrpSpPr/>
        <p:nvPr/>
      </p:nvGrpSpPr>
      <p:grpSpPr>
        <a:xfrm>
          <a:off x="0" y="0"/>
          <a:ext cx="0" cy="0"/>
          <a:chOff x="0" y="0"/>
          <a:chExt cx="0" cy="0"/>
        </a:xfrm>
      </p:grpSpPr>
      <p:sp>
        <p:nvSpPr>
          <p:cNvPr id="1048655" name="Title 1"/>
          <p:cNvSpPr>
            <a:spLocks noGrp="1"/>
          </p:cNvSpPr>
          <p:nvPr>
            <p:ph type="title"/>
          </p:nvPr>
        </p:nvSpPr>
        <p:spPr>
          <a:xfrm>
            <a:off x="2572279" y="2666999"/>
            <a:ext cx="8930747" cy="2110382"/>
          </a:xfrm>
        </p:spPr>
        <p:txBody>
          <a:bodyPr anchor="b"/>
          <a:lstStyle>
            <a:lvl1pPr algn="r">
              <a:defRPr b="0" cap="none" sz="4000"/>
            </a:lvl1pPr>
          </a:lstStyle>
          <a:p>
            <a:r>
              <a:rPr lang="en-US"/>
              <a:t>Click to edit Master title style</a:t>
            </a:r>
            <a:endParaRPr dirty="0" lang="en-US"/>
          </a:p>
        </p:txBody>
      </p:sp>
      <p:sp>
        <p:nvSpPr>
          <p:cNvPr id="1048656" name="Text Placeholder 2"/>
          <p:cNvSpPr>
            <a:spLocks noGrp="1"/>
          </p:cNvSpPr>
          <p:nvPr>
            <p:ph type="body" idx="1"/>
          </p:nvPr>
        </p:nvSpPr>
        <p:spPr>
          <a:xfrm>
            <a:off x="2572278" y="4777381"/>
            <a:ext cx="8930748" cy="860400"/>
          </a:xfrm>
        </p:spPr>
        <p:txBody>
          <a:bodyPr anchor="t">
            <a:normAutofit/>
          </a:bodyPr>
          <a:lstStyle>
            <a:lvl1pPr algn="r" indent="0" marL="0">
              <a:buNone/>
              <a:defRPr sz="2000">
                <a:solidFill>
                  <a:schemeClr val="tx1"/>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a:t>Click to edit Master text styles</a:t>
            </a:r>
          </a:p>
        </p:txBody>
      </p:sp>
      <p:sp>
        <p:nvSpPr>
          <p:cNvPr id="1048657" name="Date Placeholder 3"/>
          <p:cNvSpPr>
            <a:spLocks noGrp="1"/>
          </p:cNvSpPr>
          <p:nvPr>
            <p:ph type="dt" sz="half" idx="10"/>
          </p:nvPr>
        </p:nvSpPr>
        <p:spPr/>
        <p:txBody>
          <a:bodyPr/>
          <a:p>
            <a:fld id="{6D8F056A-D4C8-4975-8C30-667A79C7FC82}" type="datetimeFigureOut">
              <a:rPr lang="en-GB" smtClean="0"/>
              <a:t>12/04/2020</a:t>
            </a:fld>
            <a:endParaRPr lang="en-GB"/>
          </a:p>
        </p:txBody>
      </p:sp>
      <p:sp>
        <p:nvSpPr>
          <p:cNvPr id="1048658" name="Footer Placeholder 4"/>
          <p:cNvSpPr>
            <a:spLocks noGrp="1"/>
          </p:cNvSpPr>
          <p:nvPr>
            <p:ph type="ftr" sz="quarter" idx="11"/>
          </p:nvPr>
        </p:nvSpPr>
        <p:spPr/>
        <p:txBody>
          <a:bodyPr/>
          <a:p>
            <a:endParaRPr lang="en-GB"/>
          </a:p>
        </p:txBody>
      </p:sp>
      <p:sp>
        <p:nvSpPr>
          <p:cNvPr id="1048659" name="Slide Number Placeholder 5"/>
          <p:cNvSpPr>
            <a:spLocks noGrp="1"/>
          </p:cNvSpPr>
          <p:nvPr>
            <p:ph type="sldNum" sz="quarter" idx="12"/>
          </p:nvPr>
        </p:nvSpPr>
        <p:spPr/>
        <p:txBody>
          <a:bodyPr/>
          <a:p>
            <a:fld id="{AF12B388-A169-461B-82A5-7161DF14E938}"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64" name=""/>
        <p:cNvGrpSpPr/>
        <p:nvPr/>
      </p:nvGrpSpPr>
      <p:grpSpPr>
        <a:xfrm>
          <a:off x="0" y="0"/>
          <a:ext cx="0" cy="0"/>
          <a:chOff x="0" y="0"/>
          <a:chExt cx="0" cy="0"/>
        </a:xfrm>
      </p:grpSpPr>
      <p:sp>
        <p:nvSpPr>
          <p:cNvPr id="1048687" name="Title 1"/>
          <p:cNvSpPr>
            <a:spLocks noGrp="1"/>
          </p:cNvSpPr>
          <p:nvPr>
            <p:ph type="title"/>
          </p:nvPr>
        </p:nvSpPr>
        <p:spPr>
          <a:xfrm>
            <a:off x="1484311" y="685800"/>
            <a:ext cx="10018713" cy="1752599"/>
          </a:xfrm>
        </p:spPr>
        <p:txBody>
          <a:bodyPr/>
          <a:p>
            <a:r>
              <a:rPr lang="en-US"/>
              <a:t>Click to edit Master title style</a:t>
            </a:r>
            <a:endParaRPr dirty="0" lang="en-US"/>
          </a:p>
        </p:txBody>
      </p:sp>
      <p:sp>
        <p:nvSpPr>
          <p:cNvPr id="1048688" name="Content Placeholder 2"/>
          <p:cNvSpPr>
            <a:spLocks noGrp="1"/>
          </p:cNvSpPr>
          <p:nvPr>
            <p:ph sz="half" idx="1"/>
          </p:nvPr>
        </p:nvSpPr>
        <p:spPr>
          <a:xfrm>
            <a:off x="1484312" y="2666999"/>
            <a:ext cx="4895055" cy="3124201"/>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89" name="Content Placeholder 3"/>
          <p:cNvSpPr>
            <a:spLocks noGrp="1"/>
          </p:cNvSpPr>
          <p:nvPr>
            <p:ph sz="half" idx="2"/>
          </p:nvPr>
        </p:nvSpPr>
        <p:spPr>
          <a:xfrm>
            <a:off x="6607967" y="2667000"/>
            <a:ext cx="4895056" cy="3124200"/>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90" name="Date Placeholder 4"/>
          <p:cNvSpPr>
            <a:spLocks noGrp="1"/>
          </p:cNvSpPr>
          <p:nvPr>
            <p:ph type="dt" sz="half" idx="10"/>
          </p:nvPr>
        </p:nvSpPr>
        <p:spPr/>
        <p:txBody>
          <a:bodyPr/>
          <a:p>
            <a:fld id="{6D8F056A-D4C8-4975-8C30-667A79C7FC82}" type="datetimeFigureOut">
              <a:rPr lang="en-GB" smtClean="0"/>
              <a:t>12/04/2020</a:t>
            </a:fld>
            <a:endParaRPr lang="en-GB"/>
          </a:p>
        </p:txBody>
      </p:sp>
      <p:sp>
        <p:nvSpPr>
          <p:cNvPr id="1048691" name="Footer Placeholder 5"/>
          <p:cNvSpPr>
            <a:spLocks noGrp="1"/>
          </p:cNvSpPr>
          <p:nvPr>
            <p:ph type="ftr" sz="quarter" idx="11"/>
          </p:nvPr>
        </p:nvSpPr>
        <p:spPr/>
        <p:txBody>
          <a:bodyPr/>
          <a:p>
            <a:endParaRPr lang="en-GB"/>
          </a:p>
        </p:txBody>
      </p:sp>
      <p:sp>
        <p:nvSpPr>
          <p:cNvPr id="1048692" name="Slide Number Placeholder 6"/>
          <p:cNvSpPr>
            <a:spLocks noGrp="1"/>
          </p:cNvSpPr>
          <p:nvPr>
            <p:ph type="sldNum" sz="quarter" idx="12"/>
          </p:nvPr>
        </p:nvSpPr>
        <p:spPr/>
        <p:txBody>
          <a:bodyPr/>
          <a:p>
            <a:fld id="{AF12B388-A169-461B-82A5-7161DF14E938}"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60" name=""/>
        <p:cNvGrpSpPr/>
        <p:nvPr/>
      </p:nvGrpSpPr>
      <p:grpSpPr>
        <a:xfrm>
          <a:off x="0" y="0"/>
          <a:ext cx="0" cy="0"/>
          <a:chOff x="0" y="0"/>
          <a:chExt cx="0" cy="0"/>
        </a:xfrm>
      </p:grpSpPr>
      <p:sp>
        <p:nvSpPr>
          <p:cNvPr id="1048660" name="Title 1"/>
          <p:cNvSpPr>
            <a:spLocks noGrp="1"/>
          </p:cNvSpPr>
          <p:nvPr>
            <p:ph type="title"/>
          </p:nvPr>
        </p:nvSpPr>
        <p:spPr/>
        <p:txBody>
          <a:bodyPr/>
          <a:p>
            <a:r>
              <a:rPr lang="en-US"/>
              <a:t>Click to edit Master title style</a:t>
            </a:r>
            <a:endParaRPr dirty="0" lang="en-US"/>
          </a:p>
        </p:txBody>
      </p:sp>
      <p:sp>
        <p:nvSpPr>
          <p:cNvPr id="1048661" name="Text Placeholder 2"/>
          <p:cNvSpPr>
            <a:spLocks noGrp="1"/>
          </p:cNvSpPr>
          <p:nvPr>
            <p:ph type="body" idx="1"/>
          </p:nvPr>
        </p:nvSpPr>
        <p:spPr>
          <a:xfrm>
            <a:off x="1772179" y="2658533"/>
            <a:ext cx="4607188" cy="576262"/>
          </a:xfrm>
        </p:spPr>
        <p:txBody>
          <a:bodyPr anchor="b">
            <a:noAutofit/>
          </a:bodyPr>
          <a:lstStyle>
            <a:lvl1pPr indent="0" marL="0">
              <a:buNone/>
              <a:defRPr b="0" sz="2800">
                <a:solidFill>
                  <a:schemeClr val="accent1">
                    <a:lumMod val="75000"/>
                  </a:schemeClr>
                </a:solidFill>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Click to edit Master text styles</a:t>
            </a:r>
          </a:p>
        </p:txBody>
      </p:sp>
      <p:sp>
        <p:nvSpPr>
          <p:cNvPr id="1048662" name="Content Placeholder 3"/>
          <p:cNvSpPr>
            <a:spLocks noGrp="1"/>
          </p:cNvSpPr>
          <p:nvPr>
            <p:ph sz="half" idx="2"/>
          </p:nvPr>
        </p:nvSpPr>
        <p:spPr>
          <a:xfrm>
            <a:off x="1484311"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63" name="Text Placeholder 4"/>
          <p:cNvSpPr>
            <a:spLocks noGrp="1"/>
          </p:cNvSpPr>
          <p:nvPr>
            <p:ph type="body" sz="quarter" idx="3"/>
          </p:nvPr>
        </p:nvSpPr>
        <p:spPr>
          <a:xfrm>
            <a:off x="6880487" y="2667000"/>
            <a:ext cx="4622537" cy="576262"/>
          </a:xfrm>
        </p:spPr>
        <p:txBody>
          <a:bodyPr anchor="b">
            <a:noAutofit/>
          </a:bodyPr>
          <a:lstStyle>
            <a:lvl1pPr indent="0" marL="0">
              <a:buNone/>
              <a:defRPr b="0" sz="2800">
                <a:solidFill>
                  <a:schemeClr val="accent1">
                    <a:lumMod val="75000"/>
                  </a:schemeClr>
                </a:solidFill>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Click to edit Master text styles</a:t>
            </a:r>
          </a:p>
        </p:txBody>
      </p:sp>
      <p:sp>
        <p:nvSpPr>
          <p:cNvPr id="1048664" name="Content Placeholder 5"/>
          <p:cNvSpPr>
            <a:spLocks noGrp="1"/>
          </p:cNvSpPr>
          <p:nvPr>
            <p:ph sz="quarter" idx="4"/>
          </p:nvPr>
        </p:nvSpPr>
        <p:spPr>
          <a:xfrm>
            <a:off x="6607967"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65" name="Date Placeholder 6"/>
          <p:cNvSpPr>
            <a:spLocks noGrp="1"/>
          </p:cNvSpPr>
          <p:nvPr>
            <p:ph type="dt" sz="half" idx="10"/>
          </p:nvPr>
        </p:nvSpPr>
        <p:spPr/>
        <p:txBody>
          <a:bodyPr/>
          <a:p>
            <a:fld id="{6D8F056A-D4C8-4975-8C30-667A79C7FC82}" type="datetimeFigureOut">
              <a:rPr lang="en-GB" smtClean="0"/>
              <a:t>12/04/2020</a:t>
            </a:fld>
            <a:endParaRPr lang="en-GB"/>
          </a:p>
        </p:txBody>
      </p:sp>
      <p:sp>
        <p:nvSpPr>
          <p:cNvPr id="1048666" name="Footer Placeholder 7"/>
          <p:cNvSpPr>
            <a:spLocks noGrp="1"/>
          </p:cNvSpPr>
          <p:nvPr>
            <p:ph type="ftr" sz="quarter" idx="11"/>
          </p:nvPr>
        </p:nvSpPr>
        <p:spPr/>
        <p:txBody>
          <a:bodyPr/>
          <a:p>
            <a:endParaRPr lang="en-GB"/>
          </a:p>
        </p:txBody>
      </p:sp>
      <p:sp>
        <p:nvSpPr>
          <p:cNvPr id="1048667" name="Slide Number Placeholder 8"/>
          <p:cNvSpPr>
            <a:spLocks noGrp="1"/>
          </p:cNvSpPr>
          <p:nvPr>
            <p:ph type="sldNum" sz="quarter" idx="12"/>
          </p:nvPr>
        </p:nvSpPr>
        <p:spPr/>
        <p:txBody>
          <a:bodyPr/>
          <a:p>
            <a:fld id="{AF12B388-A169-461B-82A5-7161DF14E938}"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54" name=""/>
        <p:cNvGrpSpPr/>
        <p:nvPr/>
      </p:nvGrpSpPr>
      <p:grpSpPr>
        <a:xfrm>
          <a:off x="0" y="0"/>
          <a:ext cx="0" cy="0"/>
          <a:chOff x="0" y="0"/>
          <a:chExt cx="0" cy="0"/>
        </a:xfrm>
      </p:grpSpPr>
      <p:sp>
        <p:nvSpPr>
          <p:cNvPr id="1048629" name="Title 1"/>
          <p:cNvSpPr>
            <a:spLocks noGrp="1"/>
          </p:cNvSpPr>
          <p:nvPr>
            <p:ph type="title"/>
          </p:nvPr>
        </p:nvSpPr>
        <p:spPr/>
        <p:txBody>
          <a:bodyPr/>
          <a:p>
            <a:r>
              <a:rPr lang="en-US"/>
              <a:t>Click to edit Master title style</a:t>
            </a:r>
            <a:endParaRPr dirty="0" lang="en-US"/>
          </a:p>
        </p:txBody>
      </p:sp>
      <p:sp>
        <p:nvSpPr>
          <p:cNvPr id="1048630" name="Date Placeholder 2"/>
          <p:cNvSpPr>
            <a:spLocks noGrp="1"/>
          </p:cNvSpPr>
          <p:nvPr>
            <p:ph type="dt" sz="half" idx="10"/>
          </p:nvPr>
        </p:nvSpPr>
        <p:spPr/>
        <p:txBody>
          <a:bodyPr/>
          <a:p>
            <a:fld id="{6D8F056A-D4C8-4975-8C30-667A79C7FC82}" type="datetimeFigureOut">
              <a:rPr lang="en-GB" smtClean="0"/>
              <a:t>12/04/2020</a:t>
            </a:fld>
            <a:endParaRPr lang="en-GB"/>
          </a:p>
        </p:txBody>
      </p:sp>
      <p:sp>
        <p:nvSpPr>
          <p:cNvPr id="1048631" name="Footer Placeholder 3"/>
          <p:cNvSpPr>
            <a:spLocks noGrp="1"/>
          </p:cNvSpPr>
          <p:nvPr>
            <p:ph type="ftr" sz="quarter" idx="11"/>
          </p:nvPr>
        </p:nvSpPr>
        <p:spPr/>
        <p:txBody>
          <a:bodyPr/>
          <a:p>
            <a:endParaRPr lang="en-GB"/>
          </a:p>
        </p:txBody>
      </p:sp>
      <p:sp>
        <p:nvSpPr>
          <p:cNvPr id="1048632" name="Slide Number Placeholder 4"/>
          <p:cNvSpPr>
            <a:spLocks noGrp="1"/>
          </p:cNvSpPr>
          <p:nvPr>
            <p:ph type="sldNum" sz="quarter" idx="12"/>
          </p:nvPr>
        </p:nvSpPr>
        <p:spPr/>
        <p:txBody>
          <a:bodyPr/>
          <a:p>
            <a:fld id="{AF12B388-A169-461B-82A5-7161DF14E938}"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40" name=""/>
        <p:cNvGrpSpPr/>
        <p:nvPr/>
      </p:nvGrpSpPr>
      <p:grpSpPr>
        <a:xfrm>
          <a:off x="0" y="0"/>
          <a:ext cx="0" cy="0"/>
          <a:chOff x="0" y="0"/>
          <a:chExt cx="0" cy="0"/>
        </a:xfrm>
      </p:grpSpPr>
      <p:sp>
        <p:nvSpPr>
          <p:cNvPr id="1048600" name="Date Placeholder 1"/>
          <p:cNvSpPr>
            <a:spLocks noGrp="1"/>
          </p:cNvSpPr>
          <p:nvPr>
            <p:ph type="dt" sz="half" idx="10"/>
          </p:nvPr>
        </p:nvSpPr>
        <p:spPr/>
        <p:txBody>
          <a:bodyPr/>
          <a:p>
            <a:fld id="{6D8F056A-D4C8-4975-8C30-667A79C7FC82}" type="datetimeFigureOut">
              <a:rPr lang="en-GB" smtClean="0"/>
              <a:t>12/04/2020</a:t>
            </a:fld>
            <a:endParaRPr lang="en-GB"/>
          </a:p>
        </p:txBody>
      </p:sp>
      <p:sp>
        <p:nvSpPr>
          <p:cNvPr id="1048601" name="Footer Placeholder 2"/>
          <p:cNvSpPr>
            <a:spLocks noGrp="1"/>
          </p:cNvSpPr>
          <p:nvPr>
            <p:ph type="ftr" sz="quarter" idx="11"/>
          </p:nvPr>
        </p:nvSpPr>
        <p:spPr/>
        <p:txBody>
          <a:bodyPr/>
          <a:p>
            <a:endParaRPr lang="en-GB"/>
          </a:p>
        </p:txBody>
      </p:sp>
      <p:sp>
        <p:nvSpPr>
          <p:cNvPr id="1048602" name="Slide Number Placeholder 3"/>
          <p:cNvSpPr>
            <a:spLocks noGrp="1"/>
          </p:cNvSpPr>
          <p:nvPr>
            <p:ph type="sldNum" sz="quarter" idx="12"/>
          </p:nvPr>
        </p:nvSpPr>
        <p:spPr/>
        <p:txBody>
          <a:bodyPr/>
          <a:p>
            <a:fld id="{AF12B388-A169-461B-82A5-7161DF14E938}"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66" name=""/>
        <p:cNvGrpSpPr/>
        <p:nvPr/>
      </p:nvGrpSpPr>
      <p:grpSpPr>
        <a:xfrm>
          <a:off x="0" y="0"/>
          <a:ext cx="0" cy="0"/>
          <a:chOff x="0" y="0"/>
          <a:chExt cx="0" cy="0"/>
        </a:xfrm>
      </p:grpSpPr>
      <p:sp>
        <p:nvSpPr>
          <p:cNvPr id="1048701" name="Title 1"/>
          <p:cNvSpPr>
            <a:spLocks noGrp="1"/>
          </p:cNvSpPr>
          <p:nvPr>
            <p:ph type="title"/>
          </p:nvPr>
        </p:nvSpPr>
        <p:spPr>
          <a:xfrm>
            <a:off x="1484312" y="1600200"/>
            <a:ext cx="3549121" cy="1371600"/>
          </a:xfrm>
        </p:spPr>
        <p:txBody>
          <a:bodyPr anchor="b">
            <a:normAutofit/>
          </a:bodyPr>
          <a:lstStyle>
            <a:lvl1pPr algn="ctr">
              <a:defRPr b="0" sz="2400"/>
            </a:lvl1pPr>
          </a:lstStyle>
          <a:p>
            <a:r>
              <a:rPr lang="en-US"/>
              <a:t>Click to edit Master title style</a:t>
            </a:r>
            <a:endParaRPr dirty="0" lang="en-US"/>
          </a:p>
        </p:txBody>
      </p:sp>
      <p:sp>
        <p:nvSpPr>
          <p:cNvPr id="1048702"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703" name="Text Placeholder 3"/>
          <p:cNvSpPr>
            <a:spLocks noGrp="1"/>
          </p:cNvSpPr>
          <p:nvPr>
            <p:ph type="body" sz="half" idx="2"/>
          </p:nvPr>
        </p:nvSpPr>
        <p:spPr>
          <a:xfrm>
            <a:off x="1484312" y="2971800"/>
            <a:ext cx="3549121" cy="1828800"/>
          </a:xfrm>
        </p:spPr>
        <p:txBody>
          <a:bodyPr>
            <a:normAutofit/>
          </a:bodyPr>
          <a:lstStyle>
            <a:lvl1pPr algn="ctr" indent="0" marL="0">
              <a:buNone/>
              <a:defRPr sz="16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a:t>Click to edit Master text styles</a:t>
            </a:r>
          </a:p>
        </p:txBody>
      </p:sp>
      <p:sp>
        <p:nvSpPr>
          <p:cNvPr id="1048704" name="Date Placeholder 4"/>
          <p:cNvSpPr>
            <a:spLocks noGrp="1"/>
          </p:cNvSpPr>
          <p:nvPr>
            <p:ph type="dt" sz="half" idx="10"/>
          </p:nvPr>
        </p:nvSpPr>
        <p:spPr/>
        <p:txBody>
          <a:bodyPr/>
          <a:p>
            <a:fld id="{6D8F056A-D4C8-4975-8C30-667A79C7FC82}" type="datetimeFigureOut">
              <a:rPr lang="en-GB" smtClean="0"/>
              <a:t>12/04/2020</a:t>
            </a:fld>
            <a:endParaRPr lang="en-GB"/>
          </a:p>
        </p:txBody>
      </p:sp>
      <p:sp>
        <p:nvSpPr>
          <p:cNvPr id="1048705" name="Footer Placeholder 5"/>
          <p:cNvSpPr>
            <a:spLocks noGrp="1"/>
          </p:cNvSpPr>
          <p:nvPr>
            <p:ph type="ftr" sz="quarter" idx="11"/>
          </p:nvPr>
        </p:nvSpPr>
        <p:spPr/>
        <p:txBody>
          <a:bodyPr/>
          <a:p>
            <a:endParaRPr lang="en-GB"/>
          </a:p>
        </p:txBody>
      </p:sp>
      <p:sp>
        <p:nvSpPr>
          <p:cNvPr id="1048706" name="Slide Number Placeholder 6"/>
          <p:cNvSpPr>
            <a:spLocks noGrp="1"/>
          </p:cNvSpPr>
          <p:nvPr>
            <p:ph type="sldNum" sz="quarter" idx="12"/>
          </p:nvPr>
        </p:nvSpPr>
        <p:spPr/>
        <p:txBody>
          <a:bodyPr/>
          <a:p>
            <a:fld id="{AF12B388-A169-461B-82A5-7161DF14E938}"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57" name=""/>
        <p:cNvGrpSpPr/>
        <p:nvPr/>
      </p:nvGrpSpPr>
      <p:grpSpPr>
        <a:xfrm>
          <a:off x="0" y="0"/>
          <a:ext cx="0" cy="0"/>
          <a:chOff x="0" y="0"/>
          <a:chExt cx="0" cy="0"/>
        </a:xfrm>
      </p:grpSpPr>
      <p:sp>
        <p:nvSpPr>
          <p:cNvPr id="1048643" name="Title 1"/>
          <p:cNvSpPr>
            <a:spLocks noGrp="1"/>
          </p:cNvSpPr>
          <p:nvPr>
            <p:ph type="title"/>
          </p:nvPr>
        </p:nvSpPr>
        <p:spPr>
          <a:xfrm>
            <a:off x="1482724" y="1752599"/>
            <a:ext cx="5426158" cy="1371600"/>
          </a:xfrm>
        </p:spPr>
        <p:txBody>
          <a:bodyPr anchor="b">
            <a:normAutofit/>
          </a:bodyPr>
          <a:lstStyle>
            <a:lvl1pPr algn="ctr">
              <a:defRPr b="0" sz="2800"/>
            </a:lvl1pPr>
          </a:lstStyle>
          <a:p>
            <a:r>
              <a:rPr lang="en-US"/>
              <a:t>Click to edit Master title style</a:t>
            </a:r>
            <a:endParaRPr dirty="0" lang="en-US"/>
          </a:p>
        </p:txBody>
      </p:sp>
      <p:sp>
        <p:nvSpPr>
          <p:cNvPr id="1048644" name="Picture Placeholder 2"/>
          <p:cNvSpPr>
            <a:spLocks noChangeAspect="1" noGrp="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gradFill>
          </a:ln>
          <a:effectLst>
            <a:innerShdw blurRad="57150" dir="14460000" dist="38100">
              <a:srgbClr val="000000">
                <a:alpha val="70000"/>
              </a:srgbClr>
            </a:innerShdw>
          </a:effectLst>
        </p:spPr>
        <p:txBody>
          <a:bodyPr anchor="t">
            <a:normAutofit/>
          </a:bodyPr>
          <a:lstStyle>
            <a:lvl1pPr algn="ctr" indent="0" marL="0">
              <a:buNone/>
              <a:defRPr sz="1600"/>
            </a:lvl1pPr>
            <a:lvl2pPr indent="0" marL="457200">
              <a:buNone/>
              <a:defRPr sz="1600"/>
            </a:lvl2pPr>
            <a:lvl3pPr indent="0" marL="914400">
              <a:buNone/>
              <a:defRPr sz="1600"/>
            </a:lvl3pPr>
            <a:lvl4pPr indent="0" marL="1371600">
              <a:buNone/>
              <a:defRPr sz="1600"/>
            </a:lvl4pPr>
            <a:lvl5pPr indent="0" marL="1828800">
              <a:buNone/>
              <a:defRPr sz="1600"/>
            </a:lvl5pPr>
            <a:lvl6pPr indent="0" marL="2286000">
              <a:buNone/>
              <a:defRPr sz="1600"/>
            </a:lvl6pPr>
            <a:lvl7pPr indent="0" marL="2743200">
              <a:buNone/>
              <a:defRPr sz="1600"/>
            </a:lvl7pPr>
            <a:lvl8pPr indent="0" marL="3200400">
              <a:buNone/>
              <a:defRPr sz="1600"/>
            </a:lvl8pPr>
            <a:lvl9pPr indent="0" marL="3657600">
              <a:buNone/>
              <a:defRPr sz="1600"/>
            </a:lvl9pPr>
          </a:lstStyle>
          <a:p>
            <a:r>
              <a:rPr lang="en-US"/>
              <a:t>Click icon to add picture</a:t>
            </a:r>
            <a:endParaRPr dirty="0" lang="en-US"/>
          </a:p>
        </p:txBody>
      </p:sp>
      <p:sp>
        <p:nvSpPr>
          <p:cNvPr id="1048645" name="Text Placeholder 3"/>
          <p:cNvSpPr>
            <a:spLocks noGrp="1"/>
          </p:cNvSpPr>
          <p:nvPr>
            <p:ph type="body" sz="half" idx="2"/>
          </p:nvPr>
        </p:nvSpPr>
        <p:spPr>
          <a:xfrm>
            <a:off x="1482724" y="3124199"/>
            <a:ext cx="5426158" cy="1828800"/>
          </a:xfrm>
        </p:spPr>
        <p:txBody>
          <a:bodyPr>
            <a:normAutofit/>
          </a:bodyPr>
          <a:lstStyle>
            <a:lvl1pPr algn="ctr" indent="0" marL="0">
              <a:buNone/>
              <a:defRPr sz="18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a:t>Click to edit Master text styles</a:t>
            </a:r>
          </a:p>
        </p:txBody>
      </p:sp>
      <p:sp>
        <p:nvSpPr>
          <p:cNvPr id="1048646" name="Date Placeholder 4"/>
          <p:cNvSpPr>
            <a:spLocks noGrp="1"/>
          </p:cNvSpPr>
          <p:nvPr>
            <p:ph type="dt" sz="half" idx="10"/>
          </p:nvPr>
        </p:nvSpPr>
        <p:spPr/>
        <p:txBody>
          <a:bodyPr/>
          <a:p>
            <a:fld id="{6D8F056A-D4C8-4975-8C30-667A79C7FC82}" type="datetimeFigureOut">
              <a:rPr lang="en-GB" smtClean="0"/>
              <a:t>12/04/2020</a:t>
            </a:fld>
            <a:endParaRPr lang="en-GB"/>
          </a:p>
        </p:txBody>
      </p:sp>
      <p:sp>
        <p:nvSpPr>
          <p:cNvPr id="1048647" name="Footer Placeholder 5"/>
          <p:cNvSpPr>
            <a:spLocks noGrp="1"/>
          </p:cNvSpPr>
          <p:nvPr>
            <p:ph type="ftr" sz="quarter" idx="11"/>
          </p:nvPr>
        </p:nvSpPr>
        <p:spPr/>
        <p:txBody>
          <a:bodyPr/>
          <a:p>
            <a:endParaRPr lang="en-GB"/>
          </a:p>
        </p:txBody>
      </p:sp>
      <p:sp>
        <p:nvSpPr>
          <p:cNvPr id="1048648" name="Slide Number Placeholder 6"/>
          <p:cNvSpPr>
            <a:spLocks noGrp="1"/>
          </p:cNvSpPr>
          <p:nvPr>
            <p:ph type="sldNum" sz="quarter" idx="12"/>
          </p:nvPr>
        </p:nvSpPr>
        <p:spPr/>
        <p:txBody>
          <a:bodyPr/>
          <a:p>
            <a:fld id="{AF12B388-A169-461B-82A5-7161DF14E938}"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p:bgPr>
    </p:bg>
    <p:spTree>
      <p:nvGrpSpPr>
        <p:cNvPr id="16" name=""/>
        <p:cNvGrpSpPr/>
        <p:nvPr/>
      </p:nvGrpSpPr>
      <p:grpSpPr>
        <a:xfrm>
          <a:off x="0" y="0"/>
          <a:ext cx="0" cy="0"/>
          <a:chOff x="0" y="0"/>
          <a:chExt cx="0" cy="0"/>
        </a:xfrm>
      </p:grpSpPr>
      <p:grpSp>
        <p:nvGrpSpPr>
          <p:cNvPr id="17" name="Group 6"/>
          <p:cNvGrpSpPr/>
          <p:nvPr/>
        </p:nvGrpSpPr>
        <p:grpSpPr>
          <a:xfrm>
            <a:off x="150812" y="0"/>
            <a:ext cx="2436813" cy="6858001"/>
            <a:chOff x="1320800" y="0"/>
            <a:chExt cx="2436813" cy="6858001"/>
          </a:xfrm>
        </p:grpSpPr>
        <p:sp>
          <p:nvSpPr>
            <p:cNvPr id="1048576" name="Freeform 6"/>
            <p:cNvSpPr/>
            <p:nvPr/>
          </p:nvSpPr>
          <p:spPr bwMode="auto">
            <a:xfrm>
              <a:off x="1627188" y="0"/>
              <a:ext cx="1122363" cy="5329238"/>
            </a:xfrm>
            <a:custGeom>
              <a:avLst/>
              <a:ah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048577" name="Freeform 7"/>
            <p:cNvSpPr/>
            <p:nvPr/>
          </p:nvSpPr>
          <p:spPr bwMode="auto">
            <a:xfrm>
              <a:off x="1320800" y="0"/>
              <a:ext cx="1117600" cy="5276850"/>
            </a:xfrm>
            <a:custGeom>
              <a:avLst/>
              <a:ah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48578" name="Freeform 8"/>
            <p:cNvSpPr/>
            <p:nvPr/>
          </p:nvSpPr>
          <p:spPr bwMode="auto">
            <a:xfrm>
              <a:off x="1320800" y="5238750"/>
              <a:ext cx="1228725" cy="1619250"/>
            </a:xfrm>
            <a:custGeom>
              <a:avLst/>
              <a:ah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048579" name="Freeform 9"/>
            <p:cNvSpPr/>
            <p:nvPr/>
          </p:nvSpPr>
          <p:spPr bwMode="auto">
            <a:xfrm>
              <a:off x="1627188" y="5291138"/>
              <a:ext cx="1495425" cy="1566863"/>
            </a:xfrm>
            <a:custGeom>
              <a:avLst/>
              <a:ah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048580" name="Freeform 10"/>
            <p:cNvSpPr/>
            <p:nvPr/>
          </p:nvSpPr>
          <p:spPr bwMode="auto">
            <a:xfrm>
              <a:off x="1627188" y="5286375"/>
              <a:ext cx="2130425" cy="1571625"/>
            </a:xfrm>
            <a:custGeom>
              <a:avLst/>
              <a:ah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048581" name="Freeform 11"/>
            <p:cNvSpPr/>
            <p:nvPr/>
          </p:nvSpPr>
          <p:spPr bwMode="auto">
            <a:xfrm>
              <a:off x="1320800" y="5238750"/>
              <a:ext cx="1695450" cy="1619250"/>
            </a:xfrm>
            <a:custGeom>
              <a:avLst/>
              <a:ah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1048582" name="Title Placeholder 1"/>
          <p:cNvSpPr>
            <a:spLocks noGrp="1"/>
          </p:cNvSpPr>
          <p:nvPr>
            <p:ph type="title"/>
          </p:nvPr>
        </p:nvSpPr>
        <p:spPr>
          <a:xfrm>
            <a:off x="1484311" y="685800"/>
            <a:ext cx="10018713" cy="1752599"/>
          </a:xfrm>
          <a:prstGeom prst="rect"/>
          <a:effectLst/>
        </p:spPr>
        <p:txBody>
          <a:bodyPr anchor="ctr" bIns="45720" lIns="91440" rIns="91440" rtlCol="0" tIns="45720" vert="horz">
            <a:normAutofit/>
          </a:bodyPr>
          <a:p>
            <a:r>
              <a:rPr lang="en-US"/>
              <a:t>Click to edit Master title style</a:t>
            </a:r>
            <a:endParaRPr dirty="0" lang="en-US"/>
          </a:p>
        </p:txBody>
      </p:sp>
      <p:sp>
        <p:nvSpPr>
          <p:cNvPr id="1048583" name="Text Placeholder 2"/>
          <p:cNvSpPr>
            <a:spLocks noGrp="1"/>
          </p:cNvSpPr>
          <p:nvPr>
            <p:ph type="body" idx="1"/>
          </p:nvPr>
        </p:nvSpPr>
        <p:spPr>
          <a:xfrm>
            <a:off x="1484310" y="2666999"/>
            <a:ext cx="10018713" cy="3124201"/>
          </a:xfrm>
          <a:prstGeom prst="rect"/>
        </p:spPr>
        <p:txBody>
          <a:bodyPr anchor="ctr" bIns="45720" lIns="91440" rIns="91440" rtlCol="0" tIns="45720" vert="horz">
            <a:normAutofit/>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584" name="Date Placeholder 3"/>
          <p:cNvSpPr>
            <a:spLocks noGrp="1"/>
          </p:cNvSpPr>
          <p:nvPr>
            <p:ph type="dt" sz="half" idx="2"/>
          </p:nvPr>
        </p:nvSpPr>
        <p:spPr>
          <a:xfrm>
            <a:off x="9732656" y="5883275"/>
            <a:ext cx="1143000" cy="365125"/>
          </a:xfrm>
          <a:prstGeom prst="rect"/>
        </p:spPr>
        <p:txBody>
          <a:bodyPr anchor="ctr" bIns="45720" lIns="91440" rIns="91440" rtlCol="0" tIns="45720" vert="horz"/>
          <a:lstStyle>
            <a:lvl1pPr algn="r">
              <a:defRPr b="0" sz="1000" i="0">
                <a:solidFill>
                  <a:schemeClr val="tx1"/>
                </a:solidFill>
                <a:effectLst/>
                <a:latin typeface="+mn-lt"/>
              </a:defRPr>
            </a:lvl1pPr>
          </a:lstStyle>
          <a:p>
            <a:fld id="{6D8F056A-D4C8-4975-8C30-667A79C7FC82}" type="datetimeFigureOut">
              <a:rPr lang="en-GB" smtClean="0"/>
              <a:t>12/04/2020</a:t>
            </a:fld>
            <a:endParaRPr lang="en-GB"/>
          </a:p>
        </p:txBody>
      </p:sp>
      <p:sp>
        <p:nvSpPr>
          <p:cNvPr id="1048585" name="Footer Placeholder 4"/>
          <p:cNvSpPr>
            <a:spLocks noGrp="1"/>
          </p:cNvSpPr>
          <p:nvPr>
            <p:ph type="ftr" sz="quarter" idx="3"/>
          </p:nvPr>
        </p:nvSpPr>
        <p:spPr>
          <a:xfrm>
            <a:off x="2572279" y="5883275"/>
            <a:ext cx="7084177" cy="365125"/>
          </a:xfrm>
          <a:prstGeom prst="rect"/>
        </p:spPr>
        <p:txBody>
          <a:bodyPr anchor="ctr" bIns="45720" lIns="91440" rIns="91440" rtlCol="0" tIns="45720" vert="horz"/>
          <a:lstStyle>
            <a:lvl1pPr algn="l">
              <a:defRPr b="0" sz="1000" i="0">
                <a:solidFill>
                  <a:schemeClr val="tx1"/>
                </a:solidFill>
                <a:effectLst/>
                <a:latin typeface="+mn-lt"/>
              </a:defRPr>
            </a:lvl1pPr>
          </a:lstStyle>
          <a:p>
            <a:endParaRPr lang="en-GB"/>
          </a:p>
        </p:txBody>
      </p:sp>
      <p:sp>
        <p:nvSpPr>
          <p:cNvPr id="1048586" name="Slide Number Placeholder 5"/>
          <p:cNvSpPr>
            <a:spLocks noGrp="1"/>
          </p:cNvSpPr>
          <p:nvPr>
            <p:ph type="sldNum" sz="quarter" idx="4"/>
          </p:nvPr>
        </p:nvSpPr>
        <p:spPr>
          <a:xfrm>
            <a:off x="10951856" y="5883275"/>
            <a:ext cx="551167" cy="365125"/>
          </a:xfrm>
          <a:prstGeom prst="rect"/>
        </p:spPr>
        <p:txBody>
          <a:bodyPr anchor="ctr" bIns="45720" lIns="91440" rIns="91440" rtlCol="0" tIns="45720" vert="horz"/>
          <a:lstStyle>
            <a:lvl1pPr algn="r">
              <a:defRPr b="0" sz="1000" i="0">
                <a:solidFill>
                  <a:schemeClr val="tx1"/>
                </a:solidFill>
                <a:effectLst/>
                <a:latin typeface="+mn-lt"/>
              </a:defRPr>
            </a:lvl1pPr>
          </a:lstStyle>
          <a:p>
            <a:fld id="{AF12B388-A169-461B-82A5-7161DF14E938}" type="slidenum">
              <a:rPr lang="en-GB" smtClean="0"/>
              <a:t>‹#›</a:t>
            </a:fld>
            <a:endParaRPr lang="en-GB"/>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ctr" defTabSz="457200" eaLnBrk="1" hangingPunct="1" latinLnBrk="0" rtl="0">
        <a:spcBef>
          <a:spcPct val="0"/>
        </a:spcBef>
        <a:buNone/>
        <a:defRPr cap="none" sz="4000" kern="1200">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algn="l" defTabSz="457200" eaLnBrk="1" hangingPunct="1" indent="-285750" latinLnBrk="0" marL="285750" rtl="0">
        <a:spcBef>
          <a:spcPct val="20000"/>
        </a:spcBef>
        <a:spcAft>
          <a:spcPts val="600"/>
        </a:spcAft>
        <a:buClr>
          <a:schemeClr val="accent1">
            <a:lumMod val="75000"/>
          </a:schemeClr>
        </a:buClr>
        <a:buSzPct val="145000"/>
        <a:buFont typeface="Arial"/>
        <a:buChar char="•"/>
        <a:defRPr cap="none" sz="2400" kern="1200">
          <a:solidFill>
            <a:schemeClr val="tx1"/>
          </a:solidFill>
          <a:effectLst/>
          <a:latin typeface="+mn-lt"/>
          <a:ea typeface="+mn-ea"/>
          <a:cs typeface="+mn-cs"/>
        </a:defRPr>
      </a:lvl1pPr>
      <a:lvl2pPr algn="l" defTabSz="457200" eaLnBrk="1" hangingPunct="1" indent="-285750" latinLnBrk="0" marL="742950" rtl="0">
        <a:spcBef>
          <a:spcPct val="20000"/>
        </a:spcBef>
        <a:spcAft>
          <a:spcPts val="600"/>
        </a:spcAft>
        <a:buClr>
          <a:schemeClr val="accent1">
            <a:lumMod val="75000"/>
          </a:schemeClr>
        </a:buClr>
        <a:buSzPct val="145000"/>
        <a:buFont typeface="Arial"/>
        <a:buChar char="•"/>
        <a:defRPr cap="none" sz="2000" kern="1200">
          <a:solidFill>
            <a:schemeClr val="tx1"/>
          </a:solidFill>
          <a:effectLst/>
          <a:latin typeface="+mn-lt"/>
          <a:ea typeface="+mn-ea"/>
          <a:cs typeface="+mn-cs"/>
        </a:defRPr>
      </a:lvl2pPr>
      <a:lvl3pPr algn="l" defTabSz="457200" eaLnBrk="1" hangingPunct="1" indent="-285750" latinLnBrk="0" marL="1200150" rtl="0">
        <a:spcBef>
          <a:spcPct val="20000"/>
        </a:spcBef>
        <a:spcAft>
          <a:spcPts val="600"/>
        </a:spcAft>
        <a:buClr>
          <a:schemeClr val="accent1">
            <a:lumMod val="75000"/>
          </a:schemeClr>
        </a:buClr>
        <a:buSzPct val="145000"/>
        <a:buFont typeface="Arial"/>
        <a:buChar char="•"/>
        <a:defRPr cap="none" sz="1800" kern="1200">
          <a:solidFill>
            <a:schemeClr val="tx1"/>
          </a:solidFill>
          <a:effectLst/>
          <a:latin typeface="+mn-lt"/>
          <a:ea typeface="+mn-ea"/>
          <a:cs typeface="+mn-cs"/>
        </a:defRPr>
      </a:lvl3pPr>
      <a:lvl4pPr algn="l" defTabSz="457200" eaLnBrk="1" hangingPunct="1" indent="-171450" latinLnBrk="0" marL="1543050" rtl="0">
        <a:spcBef>
          <a:spcPct val="20000"/>
        </a:spcBef>
        <a:spcAft>
          <a:spcPts val="600"/>
        </a:spcAft>
        <a:buClr>
          <a:schemeClr val="accent1">
            <a:lumMod val="75000"/>
          </a:schemeClr>
        </a:buClr>
        <a:buSzPct val="145000"/>
        <a:buFont typeface="Arial"/>
        <a:buChar char="•"/>
        <a:defRPr cap="none" sz="1600" kern="1200">
          <a:solidFill>
            <a:schemeClr val="tx1"/>
          </a:solidFill>
          <a:effectLst/>
          <a:latin typeface="+mn-lt"/>
          <a:ea typeface="+mn-ea"/>
          <a:cs typeface="+mn-cs"/>
        </a:defRPr>
      </a:lvl4pPr>
      <a:lvl5pPr algn="l" defTabSz="457200" eaLnBrk="1" hangingPunct="1" indent="-171450" latinLnBrk="0" marL="2000250" rtl="0">
        <a:spcBef>
          <a:spcPct val="20000"/>
        </a:spcBef>
        <a:spcAft>
          <a:spcPts val="600"/>
        </a:spcAft>
        <a:buClr>
          <a:schemeClr val="accent1">
            <a:lumMod val="75000"/>
          </a:schemeClr>
        </a:buClr>
        <a:buSzPct val="145000"/>
        <a:buFont typeface="Arial"/>
        <a:buChar char="•"/>
        <a:defRPr cap="none" sz="1400" kern="1200">
          <a:solidFill>
            <a:schemeClr val="tx1"/>
          </a:solidFill>
          <a:effectLst/>
          <a:latin typeface="+mn-lt"/>
          <a:ea typeface="+mn-ea"/>
          <a:cs typeface="+mn-cs"/>
        </a:defRPr>
      </a:lvl5pPr>
      <a:lvl6pPr algn="l" defTabSz="457200" eaLnBrk="1" hangingPunct="1" indent="-228600" latinLnBrk="0" marL="2514600" rtl="0">
        <a:spcBef>
          <a:spcPct val="20000"/>
        </a:spcBef>
        <a:spcAft>
          <a:spcPts val="600"/>
        </a:spcAft>
        <a:buClr>
          <a:schemeClr val="accent1">
            <a:lumMod val="75000"/>
          </a:schemeClr>
        </a:buClr>
        <a:buSzPct val="145000"/>
        <a:buFont typeface="Arial"/>
        <a:buChar char="•"/>
        <a:defRPr cap="none" sz="1400" kern="1200">
          <a:solidFill>
            <a:schemeClr val="tx1"/>
          </a:solidFill>
          <a:effectLst/>
          <a:latin typeface="+mn-lt"/>
          <a:ea typeface="+mn-ea"/>
          <a:cs typeface="+mn-cs"/>
        </a:defRPr>
      </a:lvl6pPr>
      <a:lvl7pPr algn="l" defTabSz="457200" eaLnBrk="1" hangingPunct="1" indent="-228600" latinLnBrk="0" marL="2971800" rtl="0">
        <a:spcBef>
          <a:spcPct val="20000"/>
        </a:spcBef>
        <a:spcAft>
          <a:spcPts val="600"/>
        </a:spcAft>
        <a:buClr>
          <a:schemeClr val="accent1">
            <a:lumMod val="75000"/>
          </a:schemeClr>
        </a:buClr>
        <a:buSzPct val="145000"/>
        <a:buFont typeface="Arial"/>
        <a:buChar char="•"/>
        <a:defRPr cap="none" sz="1400" kern="1200">
          <a:solidFill>
            <a:schemeClr val="tx1"/>
          </a:solidFill>
          <a:effectLst/>
          <a:latin typeface="+mn-lt"/>
          <a:ea typeface="+mn-ea"/>
          <a:cs typeface="+mn-cs"/>
        </a:defRPr>
      </a:lvl7pPr>
      <a:lvl8pPr algn="l" defTabSz="457200" eaLnBrk="1" hangingPunct="1" indent="-228600" latinLnBrk="0" marL="3429000" rtl="0">
        <a:spcBef>
          <a:spcPct val="20000"/>
        </a:spcBef>
        <a:spcAft>
          <a:spcPts val="600"/>
        </a:spcAft>
        <a:buClr>
          <a:schemeClr val="accent1">
            <a:lumMod val="75000"/>
          </a:schemeClr>
        </a:buClr>
        <a:buSzPct val="145000"/>
        <a:buFont typeface="Arial"/>
        <a:buChar char="•"/>
        <a:defRPr cap="none" sz="1400" kern="1200">
          <a:solidFill>
            <a:schemeClr val="tx1"/>
          </a:solidFill>
          <a:effectLst/>
          <a:latin typeface="+mn-lt"/>
          <a:ea typeface="+mn-ea"/>
          <a:cs typeface="+mn-cs"/>
        </a:defRPr>
      </a:lvl8pPr>
      <a:lvl9pPr algn="l" defTabSz="457200" eaLnBrk="1" hangingPunct="1" indent="-228600" latinLnBrk="0" marL="3886200" rtl="0">
        <a:spcBef>
          <a:spcPct val="20000"/>
        </a:spcBef>
        <a:spcAft>
          <a:spcPts val="600"/>
        </a:spcAft>
        <a:buClr>
          <a:schemeClr val="accent1">
            <a:lumMod val="75000"/>
          </a:schemeClr>
        </a:buClr>
        <a:buSzPct val="145000"/>
        <a:buFont typeface="Arial"/>
        <a:buChar char="•"/>
        <a:defRPr cap="none" sz="1400" kern="1200">
          <a:solidFill>
            <a:schemeClr val="tx1"/>
          </a:solidFill>
          <a:effectLst/>
          <a:latin typeface="+mn-lt"/>
          <a:ea typeface="+mn-ea"/>
          <a:cs typeface="+mn-cs"/>
        </a:defRPr>
      </a:lvl9pPr>
    </p:bodyStyle>
    <p:otherStyle>
      <a:defPPr>
        <a:defRPr lang="en-US"/>
      </a:defPPr>
      <a:lvl1pPr algn="l" defTabSz="457200" eaLnBrk="1" hangingPunct="1" latinLnBrk="0" marL="0" rtl="0">
        <a:defRPr sz="1800" kern="1200">
          <a:solidFill>
            <a:schemeClr val="tx1"/>
          </a:solidFill>
          <a:latin typeface="+mn-lt"/>
          <a:ea typeface="+mn-ea"/>
          <a:cs typeface="+mn-cs"/>
        </a:defRPr>
      </a:lvl1pPr>
      <a:lvl2pPr algn="l" defTabSz="457200" eaLnBrk="1" hangingPunct="1" latinLnBrk="0" marL="457200" rtl="0">
        <a:defRPr sz="1800" kern="1200">
          <a:solidFill>
            <a:schemeClr val="tx1"/>
          </a:solidFill>
          <a:latin typeface="+mn-lt"/>
          <a:ea typeface="+mn-ea"/>
          <a:cs typeface="+mn-cs"/>
        </a:defRPr>
      </a:lvl2pPr>
      <a:lvl3pPr algn="l" defTabSz="457200" eaLnBrk="1" hangingPunct="1" latinLnBrk="0" marL="914400" rtl="0">
        <a:defRPr sz="1800" kern="1200">
          <a:solidFill>
            <a:schemeClr val="tx1"/>
          </a:solidFill>
          <a:latin typeface="+mn-lt"/>
          <a:ea typeface="+mn-ea"/>
          <a:cs typeface="+mn-cs"/>
        </a:defRPr>
      </a:lvl3pPr>
      <a:lvl4pPr algn="l" defTabSz="457200" eaLnBrk="1" hangingPunct="1" latinLnBrk="0" marL="1371600" rtl="0">
        <a:defRPr sz="1800" kern="1200">
          <a:solidFill>
            <a:schemeClr val="tx1"/>
          </a:solidFill>
          <a:latin typeface="+mn-lt"/>
          <a:ea typeface="+mn-ea"/>
          <a:cs typeface="+mn-cs"/>
        </a:defRPr>
      </a:lvl4pPr>
      <a:lvl5pPr algn="l" defTabSz="457200" eaLnBrk="1" hangingPunct="1" latinLnBrk="0" marL="1828800" rtl="0">
        <a:defRPr sz="1800" kern="1200">
          <a:solidFill>
            <a:schemeClr val="tx1"/>
          </a:solidFill>
          <a:latin typeface="+mn-lt"/>
          <a:ea typeface="+mn-ea"/>
          <a:cs typeface="+mn-cs"/>
        </a:defRPr>
      </a:lvl5pPr>
      <a:lvl6pPr algn="l" defTabSz="457200" eaLnBrk="1" hangingPunct="1" latinLnBrk="0" marL="2286000" rtl="0">
        <a:defRPr sz="1800" kern="1200">
          <a:solidFill>
            <a:schemeClr val="tx1"/>
          </a:solidFill>
          <a:latin typeface="+mn-lt"/>
          <a:ea typeface="+mn-ea"/>
          <a:cs typeface="+mn-cs"/>
        </a:defRPr>
      </a:lvl6pPr>
      <a:lvl7pPr algn="l" defTabSz="457200" eaLnBrk="1" hangingPunct="1" latinLnBrk="0" marL="2743200" rtl="0">
        <a:defRPr sz="1800" kern="1200">
          <a:solidFill>
            <a:schemeClr val="tx1"/>
          </a:solidFill>
          <a:latin typeface="+mn-lt"/>
          <a:ea typeface="+mn-ea"/>
          <a:cs typeface="+mn-cs"/>
        </a:defRPr>
      </a:lvl7pPr>
      <a:lvl8pPr algn="l" defTabSz="457200" eaLnBrk="1" hangingPunct="1" latinLnBrk="0" marL="3200400" rtl="0">
        <a:defRPr sz="1800" kern="1200">
          <a:solidFill>
            <a:schemeClr val="tx1"/>
          </a:solidFill>
          <a:latin typeface="+mn-lt"/>
          <a:ea typeface="+mn-ea"/>
          <a:cs typeface="+mn-cs"/>
        </a:defRPr>
      </a:lvl8pPr>
      <a:lvl9pPr algn="l" defTabSz="4572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41" name=""/>
        <p:cNvGrpSpPr/>
        <p:nvPr/>
      </p:nvGrpSpPr>
      <p:grpSpPr>
        <a:xfrm>
          <a:off x="0" y="0"/>
          <a:ext cx="0" cy="0"/>
          <a:chOff x="0" y="0"/>
          <a:chExt cx="0" cy="0"/>
        </a:xfrm>
      </p:grpSpPr>
      <p:sp>
        <p:nvSpPr>
          <p:cNvPr id="1048603" name="Rectangle 1"/>
          <p:cNvSpPr/>
          <p:nvPr/>
        </p:nvSpPr>
        <p:spPr>
          <a:xfrm>
            <a:off x="-2100349" y="5035424"/>
            <a:ext cx="8196349" cy="167640"/>
          </a:xfrm>
          <a:prstGeom prst="rect"/>
        </p:spPr>
        <p:txBody>
          <a:bodyPr wrap="square">
            <a:spAutoFit/>
          </a:bodyPr>
          <a:p>
            <a:pPr algn="ctr"/>
            <a:r>
              <a:rPr dirty="0" sz="100" lang="en-US">
                <a:solidFill>
                  <a:schemeClr val="bg1"/>
                </a:solidFill>
                <a:latin typeface="Times New Roman" pitchFamily="18" charset="0"/>
                <a:cs typeface="Times New Roman" pitchFamily="18" charset="0"/>
              </a:rPr>
              <a:t>BY</a:t>
            </a:r>
            <a:endParaRPr dirty="0" sz="100" lang="en-US">
              <a:solidFill>
                <a:schemeClr val="bg1"/>
              </a:solidFill>
              <a:latin typeface="Times New Roman" pitchFamily="18" charset="0"/>
              <a:cs typeface="Times New Roman" pitchFamily="18" charset="0"/>
            </a:endParaRPr>
          </a:p>
          <a:p>
            <a:pPr algn="ctr"/>
            <a:r>
              <a:rPr dirty="0" sz="100" lang="en-US">
                <a:solidFill>
                  <a:schemeClr val="bg1"/>
                </a:solidFill>
                <a:latin typeface="Times New Roman" pitchFamily="18" charset="0"/>
                <a:cs typeface="Times New Roman" pitchFamily="18" charset="0"/>
              </a:rPr>
              <a:t>ABDULHAFEEZ ALHASSAN</a:t>
            </a:r>
            <a:endParaRPr dirty="0" sz="100" lang="en-US">
              <a:solidFill>
                <a:schemeClr val="bg1"/>
              </a:solidFill>
              <a:latin typeface="Times New Roman" pitchFamily="18" charset="0"/>
              <a:cs typeface="Times New Roman" pitchFamily="18" charset="0"/>
            </a:endParaRPr>
          </a:p>
          <a:p>
            <a:pPr algn="ctr"/>
            <a:r>
              <a:rPr dirty="0" sz="100" lang="en-US">
                <a:solidFill>
                  <a:schemeClr val="bg1"/>
                </a:solidFill>
                <a:latin typeface="Times New Roman" pitchFamily="18" charset="0"/>
                <a:cs typeface="Times New Roman" pitchFamily="18" charset="0"/>
              </a:rPr>
              <a:t>17/ENG06/010</a:t>
            </a:r>
            <a:endParaRPr dirty="0" sz="100" lang="en-US">
              <a:solidFill>
                <a:schemeClr val="bg1"/>
              </a:solidFill>
              <a:latin typeface="Times New Roman" pitchFamily="18" charset="0"/>
              <a:cs typeface="Times New Roman" pitchFamily="18" charset="0"/>
            </a:endParaRPr>
          </a:p>
          <a:p>
            <a:pPr algn="ctr"/>
            <a:r>
              <a:rPr dirty="0" sz="100" lang="en-US">
                <a:solidFill>
                  <a:schemeClr val="bg1"/>
                </a:solidFill>
                <a:latin typeface="Times New Roman" pitchFamily="18" charset="0"/>
                <a:cs typeface="Times New Roman" pitchFamily="18" charset="0"/>
              </a:rPr>
              <a:t>MECHANICAL ENGINEERING</a:t>
            </a:r>
            <a:endParaRPr dirty="0" sz="100" lang="en-US">
              <a:solidFill>
                <a:schemeClr val="bg1"/>
              </a:solidFill>
              <a:latin typeface="Times New Roman" pitchFamily="18" charset="0"/>
              <a:cs typeface="Times New Roman" pitchFamily="18" charset="0"/>
            </a:endParaRPr>
          </a:p>
          <a:p>
            <a:pPr algn="ctr"/>
            <a:endParaRPr dirty="0" sz="100" lang="en-US">
              <a:solidFill>
                <a:schemeClr val="bg1"/>
              </a:solidFill>
              <a:latin typeface="Times New Roman" pitchFamily="18" charset="0"/>
              <a:cs typeface="Times New Roman" pitchFamily="18" charset="0"/>
            </a:endParaRPr>
          </a:p>
          <a:p>
            <a:pPr algn="ctr"/>
            <a:endParaRPr dirty="0" sz="100" lang="en-US">
              <a:latin typeface="Times New Roman" pitchFamily="18" charset="0"/>
              <a:cs typeface="Times New Roman" pitchFamily="18" charset="0"/>
            </a:endParaRPr>
          </a:p>
        </p:txBody>
      </p:sp>
      <p:sp>
        <p:nvSpPr>
          <p:cNvPr id="1048604" name="Rectangle 3"/>
          <p:cNvSpPr/>
          <p:nvPr/>
        </p:nvSpPr>
        <p:spPr>
          <a:xfrm>
            <a:off x="1568334" y="462524"/>
            <a:ext cx="6694516" cy="2987040"/>
          </a:xfrm>
          <a:prstGeom prst="rect"/>
        </p:spPr>
        <p:txBody>
          <a:bodyPr wrap="square">
            <a:spAutoFit/>
          </a:bodyPr>
          <a:p>
            <a:r>
              <a:rPr b="1" dirty="0" sz="3200" lang="en-GB">
                <a:solidFill>
                  <a:schemeClr val="bg1"/>
                </a:solidFill>
                <a:latin typeface="Times New Roman" panose="02020603050405020304" pitchFamily="18" charset="0"/>
                <a:ea typeface="Tahoma" panose="020B0604030504040204" pitchFamily="34" charset="0"/>
                <a:cs typeface="Times New Roman" panose="02020603050405020304" pitchFamily="18" charset="0"/>
              </a:rPr>
              <a:t>ENGINEERING LAW AND MANAGERIAL ECONOMICS FOR INFRASTRUCTURAL DEVELOPMENT IN NIGERIA: CHALLENGES AND WAY FORWARD</a:t>
            </a:r>
            <a:br>
              <a:rPr dirty="0" sz="3200" lang="en-GB">
                <a:solidFill>
                  <a:schemeClr val="bg1"/>
                </a:solidFill>
                <a:latin typeface="Times New Roman" panose="02020603050405020304" pitchFamily="18" charset="0"/>
                <a:cs typeface="Times New Roman" panose="02020603050405020304" pitchFamily="18" charset="0"/>
              </a:rPr>
            </a:br>
            <a:endParaRPr dirty="0" sz="3200" lang="en-NG">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50" name=""/>
        <p:cNvGrpSpPr/>
        <p:nvPr/>
      </p:nvGrpSpPr>
      <p:grpSpPr>
        <a:xfrm>
          <a:off x="0" y="0"/>
          <a:ext cx="0" cy="0"/>
          <a:chOff x="0" y="0"/>
          <a:chExt cx="0" cy="0"/>
        </a:xfrm>
      </p:grpSpPr>
      <p:sp>
        <p:nvSpPr>
          <p:cNvPr id="1048617" name="Title 1"/>
          <p:cNvSpPr>
            <a:spLocks noGrp="1"/>
          </p:cNvSpPr>
          <p:nvPr>
            <p:ph type="title"/>
          </p:nvPr>
        </p:nvSpPr>
        <p:spPr>
          <a:xfrm>
            <a:off x="606355" y="359953"/>
            <a:ext cx="9404723" cy="1400530"/>
          </a:xfrm>
        </p:spPr>
        <p:txBody>
          <a:bodyPr/>
          <a:p>
            <a:r>
              <a:rPr dirty="0" sz="2800" lang="en-GB" u="sng">
                <a:solidFill>
                  <a:schemeClr val="bg1"/>
                </a:solidFill>
              </a:rPr>
              <a:t>Good Infrastructures</a:t>
            </a:r>
          </a:p>
        </p:txBody>
      </p:sp>
      <p:pic>
        <p:nvPicPr>
          <p:cNvPr id="2097156" name="Content Placeholder 6"/>
          <p:cNvPicPr>
            <a:picLocks noChangeAspect="1" noGrp="1"/>
          </p:cNvPicPr>
          <p:nvPr>
            <p:ph idx="1"/>
          </p:nvPr>
        </p:nvPicPr>
        <p:blipFill>
          <a:blip xmlns:r="http://schemas.openxmlformats.org/officeDocument/2006/relationships" r:embed="rId1"/>
          <a:stretch>
            <a:fillRect/>
          </a:stretch>
        </p:blipFill>
        <p:spPr>
          <a:xfrm>
            <a:off x="1917468" y="1893857"/>
            <a:ext cx="7964557" cy="4737046"/>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51" name=""/>
        <p:cNvGrpSpPr/>
        <p:nvPr/>
      </p:nvGrpSpPr>
      <p:grpSpPr>
        <a:xfrm>
          <a:off x="0" y="0"/>
          <a:ext cx="0" cy="0"/>
          <a:chOff x="0" y="0"/>
          <a:chExt cx="0" cy="0"/>
        </a:xfrm>
      </p:grpSpPr>
      <p:pic>
        <p:nvPicPr>
          <p:cNvPr id="2097157" name="Content Placeholder 4"/>
          <p:cNvPicPr>
            <a:picLocks noChangeAspect="1"/>
          </p:cNvPicPr>
          <p:nvPr/>
        </p:nvPicPr>
        <p:blipFill>
          <a:blip xmlns:r="http://schemas.openxmlformats.org/officeDocument/2006/relationships" r:embed="rId1"/>
          <a:stretch>
            <a:fillRect/>
          </a:stretch>
        </p:blipFill>
        <p:spPr>
          <a:xfrm>
            <a:off x="2227812" y="282633"/>
            <a:ext cx="9532409" cy="5792801"/>
          </a:xfrm>
          <a:prstGeom prst="rec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39" name=""/>
        <p:cNvGrpSpPr/>
        <p:nvPr/>
      </p:nvGrpSpPr>
      <p:grpSpPr>
        <a:xfrm>
          <a:off x="0" y="0"/>
          <a:ext cx="0" cy="0"/>
          <a:chOff x="0" y="0"/>
          <a:chExt cx="0" cy="0"/>
        </a:xfrm>
      </p:grpSpPr>
      <p:sp>
        <p:nvSpPr>
          <p:cNvPr id="1048598" name="Title 1"/>
          <p:cNvSpPr>
            <a:spLocks noGrp="1"/>
          </p:cNvSpPr>
          <p:nvPr>
            <p:ph type="title"/>
          </p:nvPr>
        </p:nvSpPr>
        <p:spPr>
          <a:xfrm>
            <a:off x="1103312" y="479222"/>
            <a:ext cx="9404723" cy="1400530"/>
          </a:xfrm>
        </p:spPr>
        <p:txBody>
          <a:bodyPr>
            <a:normAutofit fontScale="90000"/>
          </a:bodyPr>
          <a:p>
            <a:r>
              <a:rPr b="1" dirty="0" sz="3600" lang="en-GB">
                <a:latin typeface="Agency FB" panose="020B0503020202020204" pitchFamily="34" charset="0"/>
              </a:rPr>
              <a:t>THE </a:t>
            </a:r>
            <a:r>
              <a:rPr b="1" dirty="0" sz="3600" lang="en-GB">
                <a:solidFill>
                  <a:schemeClr val="bg1"/>
                </a:solidFill>
                <a:latin typeface="Agency FB" panose="020B0503020202020204" pitchFamily="34" charset="0"/>
              </a:rPr>
              <a:t>CHALLENGES</a:t>
            </a:r>
            <a:r>
              <a:rPr b="1" dirty="0" sz="3600" lang="en-GB">
                <a:latin typeface="Agency FB" panose="020B0503020202020204" pitchFamily="34" charset="0"/>
              </a:rPr>
              <a:t> OF INFRASTRUCTURE DEVELOPMENT IN NIGERIA </a:t>
            </a:r>
            <a:br>
              <a:rPr dirty="0" lang="en-GB"/>
            </a:br>
            <a:endParaRPr dirty="0" lang="en-GB"/>
          </a:p>
        </p:txBody>
      </p:sp>
      <p:sp>
        <p:nvSpPr>
          <p:cNvPr id="1048599" name="Content Placeholder 2"/>
          <p:cNvSpPr>
            <a:spLocks noGrp="1"/>
          </p:cNvSpPr>
          <p:nvPr>
            <p:ph idx="1"/>
          </p:nvPr>
        </p:nvSpPr>
        <p:spPr/>
        <p:txBody>
          <a:bodyPr>
            <a:normAutofit fontScale="91667" lnSpcReduction="10000"/>
          </a:bodyPr>
          <a:p>
            <a:r>
              <a:rPr b="1" dirty="0" lang="en-GB">
                <a:solidFill>
                  <a:schemeClr val="bg1"/>
                </a:solidFill>
              </a:rPr>
              <a:t>- Lack of Visionary Leaders</a:t>
            </a:r>
            <a:r>
              <a:rPr dirty="0" lang="en-GB">
                <a:solidFill>
                  <a:schemeClr val="bg1"/>
                </a:solidFill>
              </a:rPr>
              <a:t>: Visionary leaders are the builders of a new dawn, working with imagination, insight, and boldness. They present a challenge that calls forth the best in people and brings them together around a shared sense of purpose</a:t>
            </a:r>
          </a:p>
          <a:p>
            <a:pPr algn="just"/>
            <a:r>
              <a:rPr b="1" dirty="0" lang="en-GB">
                <a:solidFill>
                  <a:schemeClr val="bg1"/>
                </a:solidFill>
              </a:rPr>
              <a:t>- Demand and supply</a:t>
            </a:r>
            <a:r>
              <a:rPr dirty="0" lang="en-GB">
                <a:solidFill>
                  <a:schemeClr val="bg1"/>
                </a:solidFill>
              </a:rPr>
              <a:t>: Due to poor performances of most past leaders in the area of infrastructure provision, the desire for infrastructure development overwhelms the provision. Unfortunately, over 70% of the federal roads are in bad state of repair. In the area of housing, Nigeria requires about 17 million housing units and 60 trillion naira in order to meet its housing needs.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38" name=""/>
        <p:cNvGrpSpPr/>
        <p:nvPr/>
      </p:nvGrpSpPr>
      <p:grpSpPr>
        <a:xfrm>
          <a:off x="0" y="0"/>
          <a:ext cx="0" cy="0"/>
          <a:chOff x="0" y="0"/>
          <a:chExt cx="0" cy="0"/>
        </a:xfrm>
      </p:grpSpPr>
      <p:sp>
        <p:nvSpPr>
          <p:cNvPr id="1048596" name="Title 1"/>
          <p:cNvSpPr>
            <a:spLocks noGrp="1"/>
          </p:cNvSpPr>
          <p:nvPr>
            <p:ph type="title"/>
          </p:nvPr>
        </p:nvSpPr>
        <p:spPr/>
        <p:txBody>
          <a:bodyPr>
            <a:normAutofit fontScale="90000"/>
          </a:bodyPr>
          <a:p>
            <a:r>
              <a:rPr dirty="0" lang="en-GB">
                <a:solidFill>
                  <a:schemeClr val="bg1"/>
                </a:solidFill>
              </a:rPr>
              <a:t> </a:t>
            </a:r>
            <a:r>
              <a:rPr b="1" dirty="0" sz="4400" lang="en-GB">
                <a:solidFill>
                  <a:schemeClr val="bg1"/>
                </a:solidFill>
                <a:latin typeface="Agency FB" panose="020B0503020202020204" pitchFamily="34" charset="0"/>
              </a:rPr>
              <a:t>THE CHALLENGES OF INFRASTRUCTURE DEVELOPMENT IN NIGERIA</a:t>
            </a:r>
            <a:endParaRPr dirty="0" lang="en-GB">
              <a:solidFill>
                <a:schemeClr val="bg1"/>
              </a:solidFill>
            </a:endParaRPr>
          </a:p>
        </p:txBody>
      </p:sp>
      <p:sp>
        <p:nvSpPr>
          <p:cNvPr id="1048597" name="Content Placeholder 2"/>
          <p:cNvSpPr>
            <a:spLocks noGrp="1"/>
          </p:cNvSpPr>
          <p:nvPr>
            <p:ph idx="1"/>
          </p:nvPr>
        </p:nvSpPr>
        <p:spPr/>
        <p:txBody>
          <a:bodyPr>
            <a:normAutofit fontScale="79167" lnSpcReduction="10000"/>
          </a:bodyPr>
          <a:p>
            <a:r>
              <a:rPr b="1" dirty="0" lang="en-GB"/>
              <a:t>- </a:t>
            </a:r>
            <a:r>
              <a:rPr b="1" dirty="0" lang="en-GB">
                <a:solidFill>
                  <a:schemeClr val="bg1"/>
                </a:solidFill>
              </a:rPr>
              <a:t>PESTLES Analysis</a:t>
            </a:r>
            <a:r>
              <a:rPr dirty="0" lang="en-GB">
                <a:solidFill>
                  <a:schemeClr val="bg1"/>
                </a:solidFill>
              </a:rPr>
              <a:t>: The challenges of infrastructural development in Nigeria can be discussed under PESTLES Analysis. Challenges infrastructural development can be: political, economic, social, technology, legal, environmental and safety.</a:t>
            </a:r>
          </a:p>
          <a:p>
            <a:r>
              <a:rPr dirty="0" lang="en-GB">
                <a:solidFill>
                  <a:schemeClr val="bg1"/>
                </a:solidFill>
              </a:rPr>
              <a:t> </a:t>
            </a:r>
            <a:r>
              <a:rPr b="1" dirty="0" lang="en-GB">
                <a:solidFill>
                  <a:schemeClr val="bg1"/>
                </a:solidFill>
              </a:rPr>
              <a:t>- Procurement Method:</a:t>
            </a:r>
            <a:r>
              <a:rPr dirty="0" lang="en-GB">
                <a:solidFill>
                  <a:schemeClr val="bg1"/>
                </a:solidFill>
              </a:rPr>
              <a:t> The procurement methods being adopted are prone to criticisms. The Public Finance Initiatives, especially the Concession Method and Public/Private Partnership (PPP) are questionable and seems to mortgage others who are not part of the arrangement to the scheme’s future.</a:t>
            </a:r>
          </a:p>
          <a:p>
            <a:r>
              <a:rPr b="1" dirty="0" lang="en-GB">
                <a:solidFill>
                  <a:schemeClr val="bg1"/>
                </a:solidFill>
              </a:rPr>
              <a:t>- Corruption</a:t>
            </a:r>
            <a:r>
              <a:rPr dirty="0" lang="en-GB">
                <a:solidFill>
                  <a:schemeClr val="bg1"/>
                </a:solidFill>
              </a:rPr>
              <a:t>: Corruption does not only raise the price of infrastructure, it can also reduce the quality of, and economic returns from, infrastructure investment. The corruption in Nigeria is very high and unbearable for effective infrastructural </a:t>
            </a:r>
            <a:r>
              <a:rPr dirty="0" lang="en-GB"/>
              <a:t>development.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37" name=""/>
        <p:cNvGrpSpPr/>
        <p:nvPr/>
      </p:nvGrpSpPr>
      <p:grpSpPr>
        <a:xfrm>
          <a:off x="0" y="0"/>
          <a:ext cx="0" cy="0"/>
          <a:chOff x="0" y="0"/>
          <a:chExt cx="0" cy="0"/>
        </a:xfrm>
      </p:grpSpPr>
      <p:sp>
        <p:nvSpPr>
          <p:cNvPr id="1048594" name="Title 1"/>
          <p:cNvSpPr>
            <a:spLocks noGrp="1"/>
          </p:cNvSpPr>
          <p:nvPr>
            <p:ph type="title"/>
          </p:nvPr>
        </p:nvSpPr>
        <p:spPr/>
        <p:txBody>
          <a:bodyPr>
            <a:normAutofit fontScale="90000"/>
          </a:bodyPr>
          <a:p>
            <a:r>
              <a:rPr b="1" dirty="0" lang="en-GB">
                <a:solidFill>
                  <a:schemeClr val="bg1"/>
                </a:solidFill>
                <a:latin typeface="Agency FB" panose="020B0503020202020204" pitchFamily="34" charset="0"/>
              </a:rPr>
              <a:t>WAYS TO AID INFRASTRUCTURAL DEVELOPMENT IN NIGERIA</a:t>
            </a:r>
            <a:br>
              <a:rPr dirty="0" lang="en-GB">
                <a:solidFill>
                  <a:schemeClr val="bg1"/>
                </a:solidFill>
              </a:rPr>
            </a:br>
            <a:endParaRPr dirty="0" lang="en-GB">
              <a:solidFill>
                <a:schemeClr val="bg1"/>
              </a:solidFill>
            </a:endParaRPr>
          </a:p>
        </p:txBody>
      </p:sp>
      <p:sp>
        <p:nvSpPr>
          <p:cNvPr id="1048595" name="Content Placeholder 2"/>
          <p:cNvSpPr>
            <a:spLocks noGrp="1"/>
          </p:cNvSpPr>
          <p:nvPr>
            <p:ph idx="1"/>
          </p:nvPr>
        </p:nvSpPr>
        <p:spPr/>
        <p:txBody>
          <a:bodyPr>
            <a:normAutofit fontScale="87500" lnSpcReduction="20000"/>
          </a:bodyPr>
          <a:p>
            <a:pPr lvl="0"/>
            <a:r>
              <a:rPr dirty="0" lang="en-GB">
                <a:solidFill>
                  <a:schemeClr val="bg1"/>
                </a:solidFill>
              </a:rPr>
              <a:t>Better project planning: Robust and diligent project planning is usually perceived by project sponsors to be an expensive undertaking. However, the shortcuts sometimes taken by sponsors consistently results in very expensive project failures, as well as improperly structured or poorly executed capital projects. These have signiﬁcant unfavourable implications for the sponsors, investors, and ﬁnanciers of such projects, and the infrastructure sector track record in Nigeria as a whole.</a:t>
            </a:r>
          </a:p>
          <a:p>
            <a:pPr lvl="0"/>
            <a:r>
              <a:rPr dirty="0" lang="en-GB">
                <a:solidFill>
                  <a:schemeClr val="bg1"/>
                </a:solidFill>
              </a:rPr>
              <a:t>Stronger technical partnerships and commitment to knowledge transfer: Infrastructure projects typically require a broad mix of diverse skills and competencies for successful delivery. The level of competence required for successful and timely execution of these projects is usually built over several years of successful project design, development, and delivery.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36" name=""/>
        <p:cNvGrpSpPr/>
        <p:nvPr/>
      </p:nvGrpSpPr>
      <p:grpSpPr>
        <a:xfrm>
          <a:off x="0" y="0"/>
          <a:ext cx="0" cy="0"/>
          <a:chOff x="0" y="0"/>
          <a:chExt cx="0" cy="0"/>
        </a:xfrm>
      </p:grpSpPr>
      <p:sp>
        <p:nvSpPr>
          <p:cNvPr id="1048592" name="Title 1"/>
          <p:cNvSpPr>
            <a:spLocks noGrp="1"/>
          </p:cNvSpPr>
          <p:nvPr>
            <p:ph type="title"/>
          </p:nvPr>
        </p:nvSpPr>
        <p:spPr/>
        <p:txBody>
          <a:bodyPr/>
          <a:p>
            <a:r>
              <a:rPr b="1" dirty="0" lang="en-GB">
                <a:solidFill>
                  <a:schemeClr val="bg1"/>
                </a:solidFill>
                <a:latin typeface="Agency FB" panose="020B0503020202020204" pitchFamily="34" charset="0"/>
              </a:rPr>
              <a:t>WAYS TO AID INFRASTRUCTURAL DEVELOPMENT IN NIGERIA</a:t>
            </a:r>
            <a:endParaRPr dirty="0" lang="en-GB">
              <a:solidFill>
                <a:schemeClr val="bg1"/>
              </a:solidFill>
            </a:endParaRPr>
          </a:p>
        </p:txBody>
      </p:sp>
      <p:sp>
        <p:nvSpPr>
          <p:cNvPr id="1048593" name="Content Placeholder 2"/>
          <p:cNvSpPr>
            <a:spLocks noGrp="1"/>
          </p:cNvSpPr>
          <p:nvPr>
            <p:ph idx="1"/>
          </p:nvPr>
        </p:nvSpPr>
        <p:spPr/>
        <p:txBody>
          <a:bodyPr>
            <a:normAutofit fontScale="87500" lnSpcReduction="20000"/>
          </a:bodyPr>
          <a:p>
            <a:pPr lvl="0"/>
            <a:r>
              <a:rPr dirty="0" lang="en-GB">
                <a:solidFill>
                  <a:schemeClr val="bg1"/>
                </a:solidFill>
              </a:rPr>
              <a:t>Mobilising the “right” equity for infrastructure projects: Many project sponsors sometimes underestimate the quantum of equity required for infrastructure projects and look for ways to seek short-term returns or save on project developments costs.  This usually ends up being detrimental to project viability, quality of delivered assets and project completion timeline.</a:t>
            </a:r>
          </a:p>
          <a:p>
            <a:pPr lvl="0"/>
            <a:r>
              <a:rPr dirty="0" lang="en-GB">
                <a:solidFill>
                  <a:schemeClr val="bg1"/>
                </a:solidFill>
              </a:rPr>
              <a:t>Innovative funding arrangements: The Nigerian economy is dominated by short-term ﬁnancing of three to ﬁve years terms, traditionally provided by domestic commercial banks. However, a limited number of deals in the market have been funded with seven to ten year loan tenors usually with participation from international banks and development ﬁnance institutions, and in some cases with risk guarantees from multilateral organisations like the World Bank.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42" name=""/>
        <p:cNvGrpSpPr/>
        <p:nvPr/>
      </p:nvGrpSpPr>
      <p:grpSpPr>
        <a:xfrm>
          <a:off x="0" y="0"/>
          <a:ext cx="0" cy="0"/>
          <a:chOff x="0" y="0"/>
          <a:chExt cx="0" cy="0"/>
        </a:xfrm>
      </p:grpSpPr>
      <p:sp>
        <p:nvSpPr>
          <p:cNvPr id="1048605" name="Title 1"/>
          <p:cNvSpPr>
            <a:spLocks noGrp="1"/>
          </p:cNvSpPr>
          <p:nvPr>
            <p:ph type="title"/>
          </p:nvPr>
        </p:nvSpPr>
        <p:spPr/>
        <p:txBody>
          <a:bodyPr/>
          <a:p>
            <a:r>
              <a:rPr dirty="0" lang="en-GB">
                <a:solidFill>
                  <a:schemeClr val="bg1"/>
                </a:solidFill>
                <a:latin typeface="Agency FB" panose="020B0503020202020204" pitchFamily="34" charset="0"/>
              </a:rPr>
              <a:t>WHAT EXACTLY IS INFRASTRUCTURE?</a:t>
            </a:r>
          </a:p>
        </p:txBody>
      </p:sp>
      <p:sp>
        <p:nvSpPr>
          <p:cNvPr id="1048606" name="Content Placeholder 2"/>
          <p:cNvSpPr>
            <a:spLocks noGrp="1"/>
          </p:cNvSpPr>
          <p:nvPr>
            <p:ph idx="1"/>
          </p:nvPr>
        </p:nvSpPr>
        <p:spPr/>
        <p:txBody>
          <a:bodyPr>
            <a:normAutofit fontScale="33333" lnSpcReduction="20000"/>
          </a:bodyPr>
          <a:p>
            <a:r>
              <a:rPr dirty="0" sz="7200" lang="en-GB">
                <a:solidFill>
                  <a:schemeClr val="bg1"/>
                </a:solidFill>
                <a:latin typeface="+mn-lt"/>
              </a:rPr>
              <a:t>Infrastructure can be defined as the basic physical and organizational structures and facilities(e.g. buildings, roads, power supplies) needed for the operation of a society or enterprise.</a:t>
            </a:r>
          </a:p>
          <a:p>
            <a:r>
              <a:rPr dirty="0" sz="7200" lang="en-GB">
                <a:solidFill>
                  <a:schemeClr val="bg1"/>
                </a:solidFill>
                <a:latin typeface="+mn-lt"/>
              </a:rPr>
              <a:t>The term typically refers to the technical structures that support a society, such as roads, water supply, sewers, electrical national grids, telecommunications, and so forth, and can be defined as "the physical components of interrelated systems providing commodities and services essential to enable, sustain, or enhance societal living conditions" (Fulmer, 2009). </a:t>
            </a:r>
          </a:p>
          <a:p>
            <a:endParaRPr dirty="0" lang="en-GB">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43" name=""/>
        <p:cNvGrpSpPr/>
        <p:nvPr/>
      </p:nvGrpSpPr>
      <p:grpSpPr>
        <a:xfrm>
          <a:off x="0" y="0"/>
          <a:ext cx="0" cy="0"/>
          <a:chOff x="0" y="0"/>
          <a:chExt cx="0" cy="0"/>
        </a:xfrm>
      </p:grpSpPr>
      <p:sp>
        <p:nvSpPr>
          <p:cNvPr id="1048607" name="Title 1"/>
          <p:cNvSpPr>
            <a:spLocks noGrp="1"/>
          </p:cNvSpPr>
          <p:nvPr>
            <p:ph type="title"/>
          </p:nvPr>
        </p:nvSpPr>
        <p:spPr/>
        <p:txBody>
          <a:bodyPr/>
          <a:p>
            <a:r>
              <a:rPr b="1" dirty="0" sz="2800" lang="en-GB">
                <a:solidFill>
                  <a:schemeClr val="bg1"/>
                </a:solidFill>
                <a:latin typeface="Agency FB" panose="020B0503020202020204" pitchFamily="34" charset="0"/>
              </a:rPr>
              <a:t>DIFFERENCE BETWEEN GOOD AND POOR INFRASTRUCTURAL FACILITIES</a:t>
            </a:r>
          </a:p>
        </p:txBody>
      </p:sp>
      <p:sp>
        <p:nvSpPr>
          <p:cNvPr id="1048608" name="Content Placeholder 2"/>
          <p:cNvSpPr>
            <a:spLocks noGrp="1"/>
          </p:cNvSpPr>
          <p:nvPr>
            <p:ph idx="1"/>
          </p:nvPr>
        </p:nvSpPr>
        <p:spPr/>
        <p:txBody>
          <a:bodyPr>
            <a:normAutofit fontScale="87500" lnSpcReduction="20000"/>
          </a:bodyPr>
          <a:p>
            <a:r>
              <a:rPr dirty="0" sz="2800" lang="en-GB">
                <a:solidFill>
                  <a:schemeClr val="bg1"/>
                </a:solidFill>
                <a:latin typeface="+mn-lt"/>
              </a:rPr>
              <a:t>The Infrastructural report of Nigeria just like any third world country is nothing to write home about. The housing situation is in a sorry state both quantitatively and qualitatively (</a:t>
            </a:r>
            <a:r>
              <a:rPr dirty="0" sz="2800" lang="en-GB" err="1">
                <a:solidFill>
                  <a:schemeClr val="bg1"/>
                </a:solidFill>
                <a:latin typeface="+mn-lt"/>
              </a:rPr>
              <a:t>Agbola</a:t>
            </a:r>
            <a:r>
              <a:rPr dirty="0" sz="2800" lang="en-GB">
                <a:solidFill>
                  <a:schemeClr val="bg1"/>
                </a:solidFill>
                <a:latin typeface="+mn-lt"/>
              </a:rPr>
              <a:t>, 1998; </a:t>
            </a:r>
            <a:r>
              <a:rPr dirty="0" sz="2800" lang="en-GB" err="1">
                <a:solidFill>
                  <a:schemeClr val="bg1"/>
                </a:solidFill>
                <a:latin typeface="+mn-lt"/>
              </a:rPr>
              <a:t>Ajanlekoko</a:t>
            </a:r>
            <a:r>
              <a:rPr dirty="0" sz="2800" lang="en-GB">
                <a:solidFill>
                  <a:schemeClr val="bg1"/>
                </a:solidFill>
                <a:latin typeface="+mn-lt"/>
              </a:rPr>
              <a:t>, 2001; </a:t>
            </a:r>
            <a:r>
              <a:rPr dirty="0" sz="2800" lang="en-GB" err="1">
                <a:solidFill>
                  <a:schemeClr val="bg1"/>
                </a:solidFill>
                <a:latin typeface="+mn-lt"/>
              </a:rPr>
              <a:t>Nubi</a:t>
            </a:r>
            <a:r>
              <a:rPr dirty="0" sz="2800" lang="en-GB">
                <a:solidFill>
                  <a:schemeClr val="bg1"/>
                </a:solidFill>
                <a:latin typeface="+mn-lt"/>
              </a:rPr>
              <a:t>, 2000; </a:t>
            </a:r>
            <a:r>
              <a:rPr dirty="0" sz="2800" lang="en-GB" err="1">
                <a:solidFill>
                  <a:schemeClr val="bg1"/>
                </a:solidFill>
                <a:latin typeface="+mn-lt"/>
              </a:rPr>
              <a:t>Onibokun</a:t>
            </a:r>
            <a:r>
              <a:rPr dirty="0" sz="2800" lang="en-GB">
                <a:solidFill>
                  <a:schemeClr val="bg1"/>
                </a:solidFill>
                <a:latin typeface="+mn-lt"/>
              </a:rPr>
              <a:t>, 1996 </a:t>
            </a:r>
            <a:r>
              <a:rPr dirty="0" sz="2800" lang="en-GB" err="1">
                <a:solidFill>
                  <a:schemeClr val="bg1"/>
                </a:solidFill>
                <a:latin typeface="+mn-lt"/>
              </a:rPr>
              <a:t>Oyedele</a:t>
            </a:r>
            <a:r>
              <a:rPr dirty="0" sz="2800" lang="en-GB">
                <a:solidFill>
                  <a:schemeClr val="bg1"/>
                </a:solidFill>
                <a:latin typeface="+mn-lt"/>
              </a:rPr>
              <a:t>, 2006). Most infrastructures are now decayed and need repair, rehabilitation or replacement. Government is the system that plans, organizes, controls and supervises the people who are live in an area in other for all to have a conducive environment for living and a sense of belonging. Governments have the power to put in place all measures that will make an environment beneficial for living for everybody.</a:t>
            </a:r>
          </a:p>
          <a:p>
            <a:endParaRPr dirty="0" lang="en-GB">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44" name=""/>
        <p:cNvGrpSpPr/>
        <p:nvPr/>
      </p:nvGrpSpPr>
      <p:grpSpPr>
        <a:xfrm>
          <a:off x="0" y="0"/>
          <a:ext cx="0" cy="0"/>
          <a:chOff x="0" y="0"/>
          <a:chExt cx="0" cy="0"/>
        </a:xfrm>
      </p:grpSpPr>
      <p:sp>
        <p:nvSpPr>
          <p:cNvPr id="1048609" name="Title 1"/>
          <p:cNvSpPr>
            <a:spLocks noGrp="1"/>
          </p:cNvSpPr>
          <p:nvPr>
            <p:ph type="title"/>
          </p:nvPr>
        </p:nvSpPr>
        <p:spPr>
          <a:xfrm>
            <a:off x="844893" y="284273"/>
            <a:ext cx="9404723" cy="1400530"/>
          </a:xfrm>
        </p:spPr>
        <p:txBody>
          <a:bodyPr/>
          <a:p>
            <a:r>
              <a:rPr dirty="0" sz="2800" lang="en-GB">
                <a:solidFill>
                  <a:schemeClr val="bg1"/>
                </a:solidFill>
                <a:latin typeface="Agency FB" panose="020B0503020202020204" pitchFamily="34" charset="0"/>
              </a:rPr>
              <a:t>EXAMPLES OF SUCH FACILITIES; a flooded street in Lagos</a:t>
            </a:r>
          </a:p>
        </p:txBody>
      </p:sp>
      <p:pic>
        <p:nvPicPr>
          <p:cNvPr id="2097152" name="Content Placeholder 6"/>
          <p:cNvPicPr>
            <a:picLocks noChangeAspect="1" noGrp="1"/>
          </p:cNvPicPr>
          <p:nvPr>
            <p:ph idx="1"/>
          </p:nvPr>
        </p:nvPicPr>
        <p:blipFill>
          <a:blip xmlns:r="http://schemas.openxmlformats.org/officeDocument/2006/relationships" r:embed="rId1"/>
          <a:stretch>
            <a:fillRect/>
          </a:stretch>
        </p:blipFill>
        <p:spPr>
          <a:xfrm>
            <a:off x="1116454" y="1945178"/>
            <a:ext cx="7695038" cy="4096847"/>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45" name=""/>
        <p:cNvGrpSpPr/>
        <p:nvPr/>
      </p:nvGrpSpPr>
      <p:grpSpPr>
        <a:xfrm>
          <a:off x="0" y="0"/>
          <a:ext cx="0" cy="0"/>
          <a:chOff x="0" y="0"/>
          <a:chExt cx="0" cy="0"/>
        </a:xfrm>
      </p:grpSpPr>
      <p:sp>
        <p:nvSpPr>
          <p:cNvPr id="1048610" name="Title 1"/>
          <p:cNvSpPr>
            <a:spLocks noGrp="1"/>
          </p:cNvSpPr>
          <p:nvPr>
            <p:ph type="title"/>
          </p:nvPr>
        </p:nvSpPr>
        <p:spPr/>
        <p:txBody>
          <a:bodyPr>
            <a:normAutofit/>
          </a:bodyPr>
          <a:p>
            <a:r>
              <a:rPr dirty="0" sz="3200" lang="en-GB">
                <a:solidFill>
                  <a:schemeClr val="bg1"/>
                </a:solidFill>
                <a:latin typeface="Agency FB" panose="020B0503020202020204" pitchFamily="34" charset="0"/>
              </a:rPr>
              <a:t>Vendors displaying goods for sale while contesting for space with public transport vehicles</a:t>
            </a:r>
            <a:br>
              <a:rPr dirty="0" lang="en-GB">
                <a:solidFill>
                  <a:schemeClr val="bg1"/>
                </a:solidFill>
              </a:rPr>
            </a:br>
            <a:endParaRPr dirty="0" sz="2800" lang="en-GB">
              <a:solidFill>
                <a:schemeClr val="bg1"/>
              </a:solidFill>
              <a:latin typeface="Agency FB" panose="020B0503020202020204" pitchFamily="34" charset="0"/>
            </a:endParaRPr>
          </a:p>
        </p:txBody>
      </p:sp>
      <p:pic>
        <p:nvPicPr>
          <p:cNvPr id="2097153" name="Content Placeholder 6"/>
          <p:cNvPicPr>
            <a:picLocks noChangeAspect="1" noGrp="1"/>
          </p:cNvPicPr>
          <p:nvPr>
            <p:ph idx="1"/>
          </p:nvPr>
        </p:nvPicPr>
        <p:blipFill>
          <a:blip xmlns:r="http://schemas.openxmlformats.org/officeDocument/2006/relationships" r:embed="rId1"/>
          <a:stretch>
            <a:fillRect/>
          </a:stretch>
        </p:blipFill>
        <p:spPr>
          <a:xfrm>
            <a:off x="2080588" y="2145347"/>
            <a:ext cx="8826157" cy="4263101"/>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46" name=""/>
        <p:cNvGrpSpPr/>
        <p:nvPr/>
      </p:nvGrpSpPr>
      <p:grpSpPr>
        <a:xfrm>
          <a:off x="0" y="0"/>
          <a:ext cx="0" cy="0"/>
          <a:chOff x="0" y="0"/>
          <a:chExt cx="0" cy="0"/>
        </a:xfrm>
      </p:grpSpPr>
      <p:sp>
        <p:nvSpPr>
          <p:cNvPr id="1048611" name="Title 1"/>
          <p:cNvSpPr>
            <a:spLocks noGrp="1"/>
          </p:cNvSpPr>
          <p:nvPr>
            <p:ph type="title"/>
          </p:nvPr>
        </p:nvSpPr>
        <p:spPr/>
        <p:txBody>
          <a:bodyPr>
            <a:normAutofit/>
          </a:bodyPr>
          <a:p>
            <a:r>
              <a:rPr b="1" dirty="0" sz="4000" lang="en-GB">
                <a:solidFill>
                  <a:schemeClr val="bg1"/>
                </a:solidFill>
                <a:latin typeface="Agency FB" panose="020B0503020202020204" pitchFamily="34" charset="0"/>
              </a:rPr>
              <a:t>THE BENEFITS OF INFRASTRUCTURE IN NATIONAL DEVELOPMENT</a:t>
            </a:r>
            <a:br>
              <a:rPr dirty="0" lang="en-GB">
                <a:solidFill>
                  <a:schemeClr val="bg1"/>
                </a:solidFill>
              </a:rPr>
            </a:br>
            <a:endParaRPr dirty="0" sz="2800" lang="en-GB">
              <a:solidFill>
                <a:schemeClr val="bg1"/>
              </a:solidFill>
            </a:endParaRPr>
          </a:p>
        </p:txBody>
      </p:sp>
      <p:sp>
        <p:nvSpPr>
          <p:cNvPr id="1048612" name="Content Placeholder 2"/>
          <p:cNvSpPr>
            <a:spLocks noGrp="1"/>
          </p:cNvSpPr>
          <p:nvPr>
            <p:ph idx="1"/>
          </p:nvPr>
        </p:nvSpPr>
        <p:spPr/>
        <p:txBody>
          <a:bodyPr>
            <a:normAutofit fontScale="75000" lnSpcReduction="20000"/>
          </a:bodyPr>
          <a:p>
            <a:r>
              <a:rPr dirty="0" sz="3500" lang="en-GB">
                <a:solidFill>
                  <a:schemeClr val="bg1"/>
                </a:solidFill>
              </a:rPr>
              <a:t>Infrastructure</a:t>
            </a:r>
            <a:r>
              <a:rPr dirty="0" sz="3500" lang="en-GB"/>
              <a:t> can help solve four problems: social; health and </a:t>
            </a:r>
            <a:r>
              <a:rPr dirty="0" sz="3500" lang="en-GB">
                <a:solidFill>
                  <a:schemeClr val="bg1"/>
                </a:solidFill>
              </a:rPr>
              <a:t>environment; development; and, economics. A region's infrastructure network, broadly speaking, is the very socio-economic climate created by the institutions that serve as conduits of trade and investment. Some of these institutions are public, others private. In either case, their roles in the context of integration are transformative, helping to change resources into outputs or to enhance trade by removing barriers. Therefore, an improvement in regional infrastructure is one of the key factors affecting the long-term economic </a:t>
            </a:r>
            <a:r>
              <a:rPr dirty="0" sz="3500" lang="en-GB"/>
              <a:t>growth of a region. </a:t>
            </a:r>
          </a:p>
          <a:p>
            <a:endParaRPr dirty="0" lang="en-GB">
              <a:latin typeface="Agency FB" panose="020B0503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47" name=""/>
        <p:cNvGrpSpPr/>
        <p:nvPr/>
      </p:nvGrpSpPr>
      <p:grpSpPr>
        <a:xfrm>
          <a:off x="0" y="0"/>
          <a:ext cx="0" cy="0"/>
          <a:chOff x="0" y="0"/>
          <a:chExt cx="0" cy="0"/>
        </a:xfrm>
      </p:grpSpPr>
      <p:sp>
        <p:nvSpPr>
          <p:cNvPr id="1048613" name="Title 1"/>
          <p:cNvSpPr>
            <a:spLocks noGrp="1"/>
          </p:cNvSpPr>
          <p:nvPr>
            <p:ph type="title"/>
          </p:nvPr>
        </p:nvSpPr>
        <p:spPr/>
        <p:txBody>
          <a:bodyPr>
            <a:normAutofit/>
          </a:bodyPr>
          <a:p>
            <a:r>
              <a:rPr dirty="0" sz="4400" lang="en-GB">
                <a:solidFill>
                  <a:schemeClr val="bg1"/>
                </a:solidFill>
                <a:latin typeface="Agency FB" panose="020B0503020202020204" pitchFamily="34" charset="0"/>
              </a:rPr>
              <a:t>THE BENEFITS OF INFRASTRUCTURE IN NATONAL DEVELOPMENT</a:t>
            </a:r>
          </a:p>
        </p:txBody>
      </p:sp>
      <p:sp>
        <p:nvSpPr>
          <p:cNvPr id="1048614" name="Content Placeholder 2"/>
          <p:cNvSpPr>
            <a:spLocks noGrp="1"/>
          </p:cNvSpPr>
          <p:nvPr>
            <p:ph idx="1"/>
          </p:nvPr>
        </p:nvSpPr>
        <p:spPr/>
        <p:txBody>
          <a:bodyPr>
            <a:normAutofit fontScale="95833" lnSpcReduction="20000"/>
          </a:bodyPr>
          <a:p>
            <a:r>
              <a:rPr dirty="0" sz="2400" lang="en-GB">
                <a:solidFill>
                  <a:schemeClr val="bg1"/>
                </a:solidFill>
              </a:rPr>
              <a:t>The linkages between infrastructure and economic growth are multiple and complex. Not only does infrastructure affect production and consumption directly, it also creates many direct and indirect externalities. It also involves large flows of expenditure, thereby creating additional employment. Studies have shown that infrastructure can have a significant impact on output, income, employment, international trade, and quality of life. Infrastructure development can reduce stress and promote good health. It will also reduce crime level. </a:t>
            </a:r>
          </a:p>
          <a:p>
            <a:endParaRPr dirty="0" lang="en-GB">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48" name=""/>
        <p:cNvGrpSpPr/>
        <p:nvPr/>
      </p:nvGrpSpPr>
      <p:grpSpPr>
        <a:xfrm>
          <a:off x="0" y="0"/>
          <a:ext cx="0" cy="0"/>
          <a:chOff x="0" y="0"/>
          <a:chExt cx="0" cy="0"/>
        </a:xfrm>
      </p:grpSpPr>
      <p:sp>
        <p:nvSpPr>
          <p:cNvPr id="1048615" name="Title 1"/>
          <p:cNvSpPr>
            <a:spLocks noGrp="1"/>
          </p:cNvSpPr>
          <p:nvPr>
            <p:ph type="title"/>
          </p:nvPr>
        </p:nvSpPr>
        <p:spPr/>
        <p:txBody>
          <a:bodyPr>
            <a:normAutofit fontScale="90000"/>
          </a:bodyPr>
          <a:p>
            <a:r>
              <a:rPr dirty="0" sz="4400" lang="en-GB">
                <a:solidFill>
                  <a:schemeClr val="bg1"/>
                </a:solidFill>
                <a:latin typeface="Agency FB" panose="020B0503020202020204" pitchFamily="34" charset="0"/>
              </a:rPr>
              <a:t>VISUAL REPRESENTATION OF THE DIFFERENCE BETWEEN GOOD AND POOR INFRASTRUCTURE</a:t>
            </a:r>
          </a:p>
        </p:txBody>
      </p:sp>
      <p:sp>
        <p:nvSpPr>
          <p:cNvPr id="1048616" name="Content Placeholder 2"/>
          <p:cNvSpPr>
            <a:spLocks noGrp="1"/>
          </p:cNvSpPr>
          <p:nvPr>
            <p:ph idx="1"/>
          </p:nvPr>
        </p:nvSpPr>
        <p:spPr/>
        <p:txBody>
          <a:bodyPr/>
          <a:p>
            <a:r>
              <a:rPr dirty="0" sz="2800" lang="en-GB" u="sng"/>
              <a:t>Bad infrastructure</a:t>
            </a:r>
          </a:p>
          <a:p>
            <a:pPr indent="0" marL="0">
              <a:buNone/>
            </a:pPr>
            <a:endParaRPr dirty="0" lang="en-GB" u="sng"/>
          </a:p>
        </p:txBody>
      </p:sp>
      <p:pic>
        <p:nvPicPr>
          <p:cNvPr id="2097154" name="Picture 6"/>
          <p:cNvPicPr>
            <a:picLocks noChangeAspect="1"/>
          </p:cNvPicPr>
          <p:nvPr/>
        </p:nvPicPr>
        <p:blipFill>
          <a:blip xmlns:r="http://schemas.openxmlformats.org/officeDocument/2006/relationships" r:embed="rId1"/>
          <a:stretch>
            <a:fillRect/>
          </a:stretch>
        </p:blipFill>
        <p:spPr>
          <a:xfrm>
            <a:off x="2660073" y="2310784"/>
            <a:ext cx="6301047" cy="4217636"/>
          </a:xfrm>
          <a:prstGeom prst="rec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49" name=""/>
        <p:cNvGrpSpPr/>
        <p:nvPr/>
      </p:nvGrpSpPr>
      <p:grpSpPr>
        <a:xfrm>
          <a:off x="0" y="0"/>
          <a:ext cx="0" cy="0"/>
          <a:chOff x="0" y="0"/>
          <a:chExt cx="0" cy="0"/>
        </a:xfrm>
      </p:grpSpPr>
      <p:pic>
        <p:nvPicPr>
          <p:cNvPr id="2097155" name="Content Placeholder 4"/>
          <p:cNvPicPr>
            <a:picLocks noChangeAspect="1"/>
          </p:cNvPicPr>
          <p:nvPr/>
        </p:nvPicPr>
        <p:blipFill rotWithShape="1">
          <a:blip xmlns:r="http://schemas.openxmlformats.org/officeDocument/2006/relationships" r:embed="rId1"/>
          <a:srcRect r="750" b="9633"/>
          <a:stretch>
            <a:fillRect/>
          </a:stretch>
        </p:blipFill>
        <p:spPr>
          <a:xfrm>
            <a:off x="1160563" y="610891"/>
            <a:ext cx="8462683" cy="5636217"/>
          </a:xfrm>
          <a:prstGeom prst="rec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lastClr="000000" val="windowText"/>
      </a:dk1>
      <a:lt1>
        <a:sysClr lastClr="FFFFFF" val="window"/>
      </a:lt1>
      <a:dk2>
        <a:srgbClr val="212121"/>
      </a:dk2>
      <a:lt2>
        <a:srgbClr val="CDD0D1"/>
      </a:lt2>
      <a:accent1>
        <a:srgbClr val="EB8F22"/>
      </a:accent1>
      <a:accent2>
        <a:srgbClr val="CD4223"/>
      </a:accent2>
      <a:accent3>
        <a:srgbClr val="A89374"/>
      </a:accent3>
      <a:accent4>
        <a:srgbClr val="83AA67"/>
      </a:accent4>
      <a:accent5>
        <a:srgbClr val="4FA9C1"/>
      </a:accent5>
      <a:accent6>
        <a:srgbClr val="9390AF"/>
      </a:accent6>
      <a:hlink>
        <a:srgbClr val="EC7220"/>
      </a:hlink>
      <a:folHlink>
        <a:srgbClr val="F09355"/>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dir="5400000" dist="12700" endPos="32000" rotWithShape="0" stA="26000" sy="-100000"/>
          </a:effectLst>
        </a:effectStyle>
        <a:effectStyle>
          <a:effectLst>
            <a:outerShdw blurRad="38100" dir="5400000" dist="25400" rotWithShape="0">
              <a:srgbClr val="000000">
                <a:alpha val="64000"/>
              </a:srgbClr>
            </a:outerShdw>
          </a:effectLst>
          <a:scene3d>
            <a:camera prst="orthographicFront">
              <a:rot lat="0" lon="0" rev="0"/>
            </a:camera>
            <a:lightRig dir="tl" rig="threePt">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fillRect/>
          </a:stretch>
        </a:blip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itle>ENGINEERING LAW AND MANAGERIAL ECONOMICS FOR INFRASTRUCTURAL DEVELOPMENT IN NIGERIA: CHALLENGES AND WAY FORWARD</dc:title>
  <dc:creator>TOBE</dc:creator>
  <cp:lastModifiedBy>Leo Amodu</cp:lastModifiedBy>
  <dcterms:created xsi:type="dcterms:W3CDTF">2020-04-12T11:01:10Z</dcterms:created>
  <dcterms:modified xsi:type="dcterms:W3CDTF">2020-04-12T21:40:44Z</dcterms:modified>
</cp:coreProperties>
</file>