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2" autoAdjust="0"/>
    <p:restoredTop sz="94660"/>
  </p:normalViewPr>
  <p:slideViewPr>
    <p:cSldViewPr snapToGrid="0">
      <p:cViewPr varScale="1">
        <p:scale>
          <a:sx n="53" d="100"/>
          <a:sy n="53" d="100"/>
        </p:scale>
        <p:origin x="180" y="54"/>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3" name=""/>
        <p:cNvGrpSpPr/>
        <p:nvPr/>
      </p:nvGrpSpPr>
      <p:grpSpPr>
        <a:xfrm>
          <a:off x="0" y="0"/>
          <a:ext cx="0" cy="0"/>
          <a:chOff x="0" y="0"/>
          <a:chExt cx="0" cy="0"/>
        </a:xfrm>
      </p:grpSpPr>
      <p:sp>
        <p:nvSpPr>
          <p:cNvPr id="1048657"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658"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3EFD42F7-718C-4B98-AAEC-167E6DDD60A7}" type="datetimeFigureOut">
              <a:rPr lang="en-US" smtClean="0"/>
            </a:fld>
            <a:endParaRPr lang="en-US"/>
          </a:p>
        </p:txBody>
      </p:sp>
      <p:sp>
        <p:nvSpPr>
          <p:cNvPr id="1048659"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660"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61"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662"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21B2AA4F-B828-4D7C-AFD3-893933DAFCB4}"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1" name=""/>
        <p:cNvGrpSpPr/>
        <p:nvPr/>
      </p:nvGrpSpPr>
      <p:grpSpPr>
        <a:xfrm/>
      </p:grpSpPr>
      <p:sp>
        <p:nvSpPr>
          <p:cNvPr id="1048603" name="Slide Image Placeholder 1"/>
          <p:cNvSpPr/>
          <p:nvPr>
            <p:ph type="sldImg" idx="2"/>
          </p:nvPr>
        </p:nvSpPr>
        <p:spPr/>
      </p:sp>
      <p:sp>
        <p:nvSpPr>
          <p:cNvPr id="1048604" name="Text Placeholder 2"/>
          <p:cNvSpPr/>
          <p:nvPr>
            <p:ph type="body" idx="3"/>
          </p:nvPr>
        </p:nvSpPr>
        <p:spPr/>
        <p:txBody>
          <a:bodyPr/>
          <a:p>
            <a:endParaRPr altLang="en-US"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63A1C593-65D0-4073-BCC9-577B9352EA97}"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7" name=""/>
        <p:cNvGrpSpPr/>
        <p:nvPr/>
      </p:nvGrpSpPr>
      <p:grpSpPr>
        <a:xfrm>
          <a:off x="0" y="0"/>
          <a:ext cx="0" cy="0"/>
          <a:chOff x="0" y="0"/>
          <a:chExt cx="0" cy="0"/>
        </a:xfrm>
      </p:grpSpPr>
      <p:sp>
        <p:nvSpPr>
          <p:cNvPr id="1048624" name="Title 1"/>
          <p:cNvSpPr>
            <a:spLocks noGrp="1"/>
          </p:cNvSpPr>
          <p:nvPr>
            <p:ph type="title"/>
          </p:nvPr>
        </p:nvSpPr>
        <p:spPr/>
        <p:txBody>
          <a:bodyPr/>
          <a:p>
            <a:r>
              <a:rPr lang="en-US" smtClean="0"/>
              <a:t>Click to edit Master title style</a:t>
            </a:r>
            <a:endParaRPr lang="en-US"/>
          </a:p>
        </p:txBody>
      </p:sp>
      <p:sp>
        <p:nvSpPr>
          <p:cNvPr id="1048625" name="Vertical Text Placeholder 2"/>
          <p:cNvSpPr>
            <a:spLocks noGrp="1"/>
          </p:cNvSpPr>
          <p:nvPr>
            <p:ph type="body" orient="vert" idx="1"/>
          </p:nvPr>
        </p:nvSpPr>
        <p:spPr/>
        <p:txBody>
          <a:bodyPr vert="eaVert"/>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26" name="Date Placeholder 3"/>
          <p:cNvSpPr>
            <a:spLocks noGrp="1"/>
          </p:cNvSpPr>
          <p:nvPr>
            <p:ph type="dt" sz="half" idx="10"/>
          </p:nvPr>
        </p:nvSpPr>
        <p:spPr/>
        <p:txBody>
          <a:bodyPr/>
          <a:p>
            <a:fld id="{63A1C593-65D0-4073-BCC9-577B9352EA97}" type="datetimeFigureOut">
              <a:rPr lang="en-US" smtClean="0"/>
            </a:fld>
            <a:endParaRPr lang="en-US"/>
          </a:p>
        </p:txBody>
      </p:sp>
      <p:sp>
        <p:nvSpPr>
          <p:cNvPr id="1048627" name="Footer Placeholder 4"/>
          <p:cNvSpPr>
            <a:spLocks noGrp="1"/>
          </p:cNvSpPr>
          <p:nvPr>
            <p:ph type="ftr" sz="quarter" idx="11"/>
          </p:nvPr>
        </p:nvSpPr>
        <p:spPr/>
        <p:txBody>
          <a:bodyPr/>
          <a:p>
            <a:endParaRPr lang="en-US"/>
          </a:p>
        </p:txBody>
      </p:sp>
      <p:sp>
        <p:nvSpPr>
          <p:cNvPr id="1048628"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5" name=""/>
        <p:cNvGrpSpPr/>
        <p:nvPr/>
      </p:nvGrpSpPr>
      <p:grpSpPr>
        <a:xfrm>
          <a:off x="0" y="0"/>
          <a:ext cx="0" cy="0"/>
          <a:chOff x="0" y="0"/>
          <a:chExt cx="0" cy="0"/>
        </a:xfrm>
      </p:grpSpPr>
      <p:sp>
        <p:nvSpPr>
          <p:cNvPr id="1048613"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614"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15" name="Date Placeholder 3"/>
          <p:cNvSpPr>
            <a:spLocks noGrp="1"/>
          </p:cNvSpPr>
          <p:nvPr>
            <p:ph type="dt" sz="half" idx="10"/>
          </p:nvPr>
        </p:nvSpPr>
        <p:spPr/>
        <p:txBody>
          <a:bodyPr/>
          <a:p>
            <a:fld id="{63A1C593-65D0-4073-BCC9-577B9352EA97}" type="datetimeFigureOut">
              <a:rPr lang="en-US" smtClean="0"/>
            </a:fld>
            <a:endParaRPr lang="en-US"/>
          </a:p>
        </p:txBody>
      </p:sp>
      <p:sp>
        <p:nvSpPr>
          <p:cNvPr id="1048616" name="Footer Placeholder 4"/>
          <p:cNvSpPr>
            <a:spLocks noGrp="1"/>
          </p:cNvSpPr>
          <p:nvPr>
            <p:ph type="ftr" sz="quarter" idx="11"/>
          </p:nvPr>
        </p:nvSpPr>
        <p:spPr/>
        <p:txBody>
          <a:bodyPr/>
          <a:p>
            <a:endParaRPr lang="en-US"/>
          </a:p>
        </p:txBody>
      </p:sp>
      <p:sp>
        <p:nvSpPr>
          <p:cNvPr id="1048617"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590" name="Date Placeholder 3"/>
          <p:cNvSpPr>
            <a:spLocks noGrp="1"/>
          </p:cNvSpPr>
          <p:nvPr>
            <p:ph type="dt" sz="half" idx="10"/>
          </p:nvPr>
        </p:nvSpPr>
        <p:spPr/>
        <p:txBody>
          <a:bodyPr/>
          <a:p>
            <a:fld id="{63A1C593-65D0-4073-BCC9-577B9352EA97}" type="datetimeFigureOut">
              <a:rPr lang="en-US" smtClean="0"/>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8" name=""/>
        <p:cNvGrpSpPr/>
        <p:nvPr/>
      </p:nvGrpSpPr>
      <p:grpSpPr>
        <a:xfrm>
          <a:off x="0" y="0"/>
          <a:ext cx="0" cy="0"/>
          <a:chOff x="0" y="0"/>
          <a:chExt cx="0" cy="0"/>
        </a:xfrm>
      </p:grpSpPr>
      <p:sp>
        <p:nvSpPr>
          <p:cNvPr id="1048629"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630"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endParaRPr lang="en-US" smtClean="0"/>
          </a:p>
        </p:txBody>
      </p:sp>
      <p:sp>
        <p:nvSpPr>
          <p:cNvPr id="1048631" name="Date Placeholder 3"/>
          <p:cNvSpPr>
            <a:spLocks noGrp="1"/>
          </p:cNvSpPr>
          <p:nvPr>
            <p:ph type="dt" sz="half" idx="10"/>
          </p:nvPr>
        </p:nvSpPr>
        <p:spPr/>
        <p:txBody>
          <a:bodyPr/>
          <a:p>
            <a:fld id="{63A1C593-65D0-4073-BCC9-577B9352EA97}" type="datetimeFigureOut">
              <a:rPr lang="en-US" smtClean="0"/>
            </a:fld>
            <a:endParaRPr lang="en-US"/>
          </a:p>
        </p:txBody>
      </p:sp>
      <p:sp>
        <p:nvSpPr>
          <p:cNvPr id="1048632" name="Footer Placeholder 4"/>
          <p:cNvSpPr>
            <a:spLocks noGrp="1"/>
          </p:cNvSpPr>
          <p:nvPr>
            <p:ph type="ftr" sz="quarter" idx="11"/>
          </p:nvPr>
        </p:nvSpPr>
        <p:spPr/>
        <p:txBody>
          <a:bodyPr/>
          <a:p>
            <a:endParaRPr lang="en-US"/>
          </a:p>
        </p:txBody>
      </p:sp>
      <p:sp>
        <p:nvSpPr>
          <p:cNvPr id="1048633"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9" name=""/>
        <p:cNvGrpSpPr/>
        <p:nvPr/>
      </p:nvGrpSpPr>
      <p:grpSpPr>
        <a:xfrm>
          <a:off x="0" y="0"/>
          <a:ext cx="0" cy="0"/>
          <a:chOff x="0" y="0"/>
          <a:chExt cx="0" cy="0"/>
        </a:xfrm>
      </p:grpSpPr>
      <p:sp>
        <p:nvSpPr>
          <p:cNvPr id="1048634" name="Title 1"/>
          <p:cNvSpPr>
            <a:spLocks noGrp="1"/>
          </p:cNvSpPr>
          <p:nvPr>
            <p:ph type="title"/>
          </p:nvPr>
        </p:nvSpPr>
        <p:spPr/>
        <p:txBody>
          <a:bodyPr/>
          <a:p>
            <a:r>
              <a:rPr lang="en-US" smtClean="0"/>
              <a:t>Click to edit Master title style</a:t>
            </a:r>
            <a:endParaRPr lang="en-US"/>
          </a:p>
        </p:txBody>
      </p:sp>
      <p:sp>
        <p:nvSpPr>
          <p:cNvPr id="1048635" name="Content Placeholder 2"/>
          <p:cNvSpPr>
            <a:spLocks noGrp="1"/>
          </p:cNvSpPr>
          <p:nvPr>
            <p:ph sz="half" idx="1"/>
          </p:nvPr>
        </p:nvSpPr>
        <p:spPr>
          <a:xfrm>
            <a:off x="838200" y="1825625"/>
            <a:ext cx="5181600" cy="4351338"/>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36" name="Content Placeholder 3"/>
          <p:cNvSpPr>
            <a:spLocks noGrp="1"/>
          </p:cNvSpPr>
          <p:nvPr>
            <p:ph sz="half" idx="2"/>
          </p:nvPr>
        </p:nvSpPr>
        <p:spPr>
          <a:xfrm>
            <a:off x="6172200" y="1825625"/>
            <a:ext cx="5181600" cy="4351338"/>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37" name="Date Placeholder 4"/>
          <p:cNvSpPr>
            <a:spLocks noGrp="1"/>
          </p:cNvSpPr>
          <p:nvPr>
            <p:ph type="dt" sz="half" idx="10"/>
          </p:nvPr>
        </p:nvSpPr>
        <p:spPr/>
        <p:txBody>
          <a:bodyPr/>
          <a:p>
            <a:fld id="{63A1C593-65D0-4073-BCC9-577B9352EA97}" type="datetimeFigureOut">
              <a:rPr lang="en-US" smtClean="0"/>
            </a:fld>
            <a:endParaRPr lang="en-US"/>
          </a:p>
        </p:txBody>
      </p:sp>
      <p:sp>
        <p:nvSpPr>
          <p:cNvPr id="1048638" name="Footer Placeholder 5"/>
          <p:cNvSpPr>
            <a:spLocks noGrp="1"/>
          </p:cNvSpPr>
          <p:nvPr>
            <p:ph type="ftr" sz="quarter" idx="11"/>
          </p:nvPr>
        </p:nvSpPr>
        <p:spPr/>
        <p:txBody>
          <a:bodyPr/>
          <a:p>
            <a:endParaRPr lang="en-US"/>
          </a:p>
        </p:txBody>
      </p:sp>
      <p:sp>
        <p:nvSpPr>
          <p:cNvPr id="1048639"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0" name=""/>
        <p:cNvGrpSpPr/>
        <p:nvPr/>
      </p:nvGrpSpPr>
      <p:grpSpPr>
        <a:xfrm>
          <a:off x="0" y="0"/>
          <a:ext cx="0" cy="0"/>
          <a:chOff x="0" y="0"/>
          <a:chExt cx="0" cy="0"/>
        </a:xfrm>
      </p:grpSpPr>
      <p:sp>
        <p:nvSpPr>
          <p:cNvPr id="1048640"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641"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endParaRPr lang="en-US" smtClean="0"/>
          </a:p>
        </p:txBody>
      </p:sp>
      <p:sp>
        <p:nvSpPr>
          <p:cNvPr id="1048642" name="Content Placeholder 3"/>
          <p:cNvSpPr>
            <a:spLocks noGrp="1"/>
          </p:cNvSpPr>
          <p:nvPr>
            <p:ph sz="half" idx="2"/>
          </p:nvPr>
        </p:nvSpPr>
        <p:spPr>
          <a:xfrm>
            <a:off x="839788" y="2505075"/>
            <a:ext cx="5157787" cy="3684588"/>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43"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endParaRPr lang="en-US" smtClean="0"/>
          </a:p>
        </p:txBody>
      </p:sp>
      <p:sp>
        <p:nvSpPr>
          <p:cNvPr id="1048644" name="Content Placeholder 5"/>
          <p:cNvSpPr>
            <a:spLocks noGrp="1"/>
          </p:cNvSpPr>
          <p:nvPr>
            <p:ph sz="quarter" idx="4"/>
          </p:nvPr>
        </p:nvSpPr>
        <p:spPr>
          <a:xfrm>
            <a:off x="6172200" y="2505075"/>
            <a:ext cx="5183188" cy="3684588"/>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45" name="Date Placeholder 6"/>
          <p:cNvSpPr>
            <a:spLocks noGrp="1"/>
          </p:cNvSpPr>
          <p:nvPr>
            <p:ph type="dt" sz="half" idx="10"/>
          </p:nvPr>
        </p:nvSpPr>
        <p:spPr/>
        <p:txBody>
          <a:bodyPr/>
          <a:p>
            <a:fld id="{63A1C593-65D0-4073-BCC9-577B9352EA97}" type="datetimeFigureOut">
              <a:rPr lang="en-US" smtClean="0"/>
            </a:fld>
            <a:endParaRPr lang="en-US"/>
          </a:p>
        </p:txBody>
      </p:sp>
      <p:sp>
        <p:nvSpPr>
          <p:cNvPr id="1048646" name="Footer Placeholder 7"/>
          <p:cNvSpPr>
            <a:spLocks noGrp="1"/>
          </p:cNvSpPr>
          <p:nvPr>
            <p:ph type="ftr" sz="quarter" idx="11"/>
          </p:nvPr>
        </p:nvSpPr>
        <p:spPr/>
        <p:txBody>
          <a:bodyPr/>
          <a:p>
            <a:endParaRPr lang="en-US"/>
          </a:p>
        </p:txBody>
      </p:sp>
      <p:sp>
        <p:nvSpPr>
          <p:cNvPr id="1048647"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4" name=""/>
        <p:cNvGrpSpPr/>
        <p:nvPr/>
      </p:nvGrpSpPr>
      <p:grpSpPr>
        <a:xfrm>
          <a:off x="0" y="0"/>
          <a:ext cx="0" cy="0"/>
          <a:chOff x="0" y="0"/>
          <a:chExt cx="0" cy="0"/>
        </a:xfrm>
      </p:grpSpPr>
      <p:sp>
        <p:nvSpPr>
          <p:cNvPr id="1048609" name="Title 1"/>
          <p:cNvSpPr>
            <a:spLocks noGrp="1"/>
          </p:cNvSpPr>
          <p:nvPr>
            <p:ph type="title"/>
          </p:nvPr>
        </p:nvSpPr>
        <p:spPr/>
        <p:txBody>
          <a:bodyPr/>
          <a:p>
            <a:r>
              <a:rPr lang="en-US" smtClean="0"/>
              <a:t>Click to edit Master title style</a:t>
            </a:r>
            <a:endParaRPr lang="en-US"/>
          </a:p>
        </p:txBody>
      </p:sp>
      <p:sp>
        <p:nvSpPr>
          <p:cNvPr id="1048610" name="Date Placeholder 2"/>
          <p:cNvSpPr>
            <a:spLocks noGrp="1"/>
          </p:cNvSpPr>
          <p:nvPr>
            <p:ph type="dt" sz="half" idx="10"/>
          </p:nvPr>
        </p:nvSpPr>
        <p:spPr/>
        <p:txBody>
          <a:bodyPr/>
          <a:p>
            <a:fld id="{63A1C593-65D0-4073-BCC9-577B9352EA97}" type="datetimeFigureOut">
              <a:rPr lang="en-US" smtClean="0"/>
            </a:fld>
            <a:endParaRPr lang="en-US"/>
          </a:p>
        </p:txBody>
      </p:sp>
      <p:sp>
        <p:nvSpPr>
          <p:cNvPr id="1048611" name="Footer Placeholder 3"/>
          <p:cNvSpPr>
            <a:spLocks noGrp="1"/>
          </p:cNvSpPr>
          <p:nvPr>
            <p:ph type="ftr" sz="quarter" idx="11"/>
          </p:nvPr>
        </p:nvSpPr>
        <p:spPr/>
        <p:txBody>
          <a:bodyPr/>
          <a:p>
            <a:endParaRPr lang="en-US"/>
          </a:p>
        </p:txBody>
      </p:sp>
      <p:sp>
        <p:nvSpPr>
          <p:cNvPr id="1048612"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1" name=""/>
        <p:cNvGrpSpPr/>
        <p:nvPr/>
      </p:nvGrpSpPr>
      <p:grpSpPr>
        <a:xfrm>
          <a:off x="0" y="0"/>
          <a:ext cx="0" cy="0"/>
          <a:chOff x="0" y="0"/>
          <a:chExt cx="0" cy="0"/>
        </a:xfrm>
      </p:grpSpPr>
      <p:sp>
        <p:nvSpPr>
          <p:cNvPr id="1048648" name="Date Placeholder 1"/>
          <p:cNvSpPr>
            <a:spLocks noGrp="1"/>
          </p:cNvSpPr>
          <p:nvPr>
            <p:ph type="dt" sz="half" idx="10"/>
          </p:nvPr>
        </p:nvSpPr>
        <p:spPr/>
        <p:txBody>
          <a:bodyPr/>
          <a:p>
            <a:fld id="{63A1C593-65D0-4073-BCC9-577B9352EA97}" type="datetimeFigureOut">
              <a:rPr lang="en-US" smtClean="0"/>
            </a:fld>
            <a:endParaRPr lang="en-US"/>
          </a:p>
        </p:txBody>
      </p:sp>
      <p:sp>
        <p:nvSpPr>
          <p:cNvPr id="1048649" name="Footer Placeholder 2"/>
          <p:cNvSpPr>
            <a:spLocks noGrp="1"/>
          </p:cNvSpPr>
          <p:nvPr>
            <p:ph type="ftr" sz="quarter" idx="11"/>
          </p:nvPr>
        </p:nvSpPr>
        <p:spPr/>
        <p:txBody>
          <a:bodyPr/>
          <a:p>
            <a:endParaRPr lang="en-US"/>
          </a:p>
        </p:txBody>
      </p:sp>
      <p:sp>
        <p:nvSpPr>
          <p:cNvPr id="1048650"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2" name=""/>
        <p:cNvGrpSpPr/>
        <p:nvPr/>
      </p:nvGrpSpPr>
      <p:grpSpPr>
        <a:xfrm>
          <a:off x="0" y="0"/>
          <a:ext cx="0" cy="0"/>
          <a:chOff x="0" y="0"/>
          <a:chExt cx="0" cy="0"/>
        </a:xfrm>
      </p:grpSpPr>
      <p:sp>
        <p:nvSpPr>
          <p:cNvPr id="1048651"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5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53"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endParaRPr lang="en-US" smtClean="0"/>
          </a:p>
        </p:txBody>
      </p:sp>
      <p:sp>
        <p:nvSpPr>
          <p:cNvPr id="1048654" name="Date Placeholder 4"/>
          <p:cNvSpPr>
            <a:spLocks noGrp="1"/>
          </p:cNvSpPr>
          <p:nvPr>
            <p:ph type="dt" sz="half" idx="10"/>
          </p:nvPr>
        </p:nvSpPr>
        <p:spPr/>
        <p:txBody>
          <a:bodyPr/>
          <a:p>
            <a:fld id="{63A1C593-65D0-4073-BCC9-577B9352EA97}" type="datetimeFigureOut">
              <a:rPr lang="en-US" smtClean="0"/>
            </a:fld>
            <a:endParaRPr lang="en-US"/>
          </a:p>
        </p:txBody>
      </p:sp>
      <p:sp>
        <p:nvSpPr>
          <p:cNvPr id="1048655" name="Footer Placeholder 5"/>
          <p:cNvSpPr>
            <a:spLocks noGrp="1"/>
          </p:cNvSpPr>
          <p:nvPr>
            <p:ph type="ftr" sz="quarter" idx="11"/>
          </p:nvPr>
        </p:nvSpPr>
        <p:spPr/>
        <p:txBody>
          <a:bodyPr/>
          <a:p>
            <a:endParaRPr lang="en-US"/>
          </a:p>
        </p:txBody>
      </p:sp>
      <p:sp>
        <p:nvSpPr>
          <p:cNvPr id="1048656"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6" name=""/>
        <p:cNvGrpSpPr/>
        <p:nvPr/>
      </p:nvGrpSpPr>
      <p:grpSpPr>
        <a:xfrm>
          <a:off x="0" y="0"/>
          <a:ext cx="0" cy="0"/>
          <a:chOff x="0" y="0"/>
          <a:chExt cx="0" cy="0"/>
        </a:xfrm>
      </p:grpSpPr>
      <p:sp>
        <p:nvSpPr>
          <p:cNvPr id="1048618"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19"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2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endParaRPr lang="en-US" smtClean="0"/>
          </a:p>
        </p:txBody>
      </p:sp>
      <p:sp>
        <p:nvSpPr>
          <p:cNvPr id="1048621" name="Date Placeholder 4"/>
          <p:cNvSpPr>
            <a:spLocks noGrp="1"/>
          </p:cNvSpPr>
          <p:nvPr>
            <p:ph type="dt" sz="half" idx="10"/>
          </p:nvPr>
        </p:nvSpPr>
        <p:spPr/>
        <p:txBody>
          <a:bodyPr/>
          <a:p>
            <a:fld id="{63A1C593-65D0-4073-BCC9-577B9352EA97}" type="datetimeFigureOut">
              <a:rPr lang="en-US" smtClean="0"/>
            </a:fld>
            <a:endParaRPr lang="en-US"/>
          </a:p>
        </p:txBody>
      </p:sp>
      <p:sp>
        <p:nvSpPr>
          <p:cNvPr id="1048622" name="Footer Placeholder 5"/>
          <p:cNvSpPr>
            <a:spLocks noGrp="1"/>
          </p:cNvSpPr>
          <p:nvPr>
            <p:ph type="ftr" sz="quarter" idx="11"/>
          </p:nvPr>
        </p:nvSpPr>
        <p:spPr/>
        <p:txBody>
          <a:bodyPr/>
          <a:p>
            <a:endParaRPr lang="en-US"/>
          </a:p>
        </p:txBody>
      </p:sp>
      <p:sp>
        <p:nvSpPr>
          <p:cNvPr id="1048623"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9B618960-8005-486C-9A75-10CB2AAC16F9}"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Title 1"/>
          <p:cNvSpPr>
            <a:spLocks noGrp="1"/>
          </p:cNvSpPr>
          <p:nvPr>
            <p:ph type="ctrTitle"/>
          </p:nvPr>
        </p:nvSpPr>
        <p:spPr>
          <a:xfrm>
            <a:off x="1524000" y="125095"/>
            <a:ext cx="9144000" cy="3385185"/>
          </a:xfrm>
        </p:spPr>
        <p:txBody>
          <a:bodyPr/>
          <a:p>
            <a:r>
              <a:rPr altLang="en-US" dirty="0" sz="4000" lang="en-GB">
                <a:latin typeface="Microsoft JhengHei Light" panose="020B0304030504040204" charset="-120"/>
                <a:ea typeface="Microsoft JhengHei Light" panose="020B0304030504040204" charset="-120"/>
              </a:rPr>
              <a:t>TERM PAPER ON STRATEGIES FOR HANDLING COVID-19 FOR ENVIRONMENTAL HEALTH AND ECONOMIC SUSTAINABILITY</a:t>
            </a:r>
            <a:endParaRPr altLang="en-US" dirty="0" sz="4000" lang="en-GB">
              <a:latin typeface="Microsoft JhengHei Light" panose="020B0304030504040204" charset="-120"/>
              <a:ea typeface="Microsoft JhengHei Light" panose="020B0304030504040204" charset="-120"/>
            </a:endParaRPr>
          </a:p>
        </p:txBody>
      </p:sp>
      <p:sp>
        <p:nvSpPr>
          <p:cNvPr id="1048587" name="Subtitle 2"/>
          <p:cNvSpPr>
            <a:spLocks noGrp="1"/>
          </p:cNvSpPr>
          <p:nvPr>
            <p:ph type="subTitle" idx="1"/>
          </p:nvPr>
        </p:nvSpPr>
        <p:spPr>
          <a:xfrm>
            <a:off x="1524000" y="3899535"/>
            <a:ext cx="9144000" cy="1783080"/>
          </a:xfrm>
        </p:spPr>
        <p:txBody>
          <a:bodyPr/>
          <a:p>
            <a:r>
              <a:rPr altLang="en-US" lang="en-GB">
                <a:latin typeface="Microsoft JhengHei Light" panose="020B0304030504040204" charset="-120"/>
                <a:ea typeface="Microsoft JhengHei Light" panose="020B0304030504040204" charset="-120"/>
              </a:rPr>
              <a:t>prepared by </a:t>
            </a:r>
            <a:endParaRPr altLang="en-US" lang="en-GB">
              <a:latin typeface="Microsoft JhengHei Light" panose="020B0304030504040204" charset="-120"/>
              <a:ea typeface="Microsoft JhengHei Light" panose="020B0304030504040204" charset="-120"/>
            </a:endParaRPr>
          </a:p>
          <a:p>
            <a:r>
              <a:rPr altLang="en-GB" b="1" lang="en-US">
                <a:latin typeface="Microsoft JhengHei Light" panose="020B0304030504040204" charset="-120"/>
                <a:ea typeface="Microsoft JhengHei Light" panose="020B0304030504040204" charset="-120"/>
              </a:rPr>
              <a:t>K</a:t>
            </a:r>
            <a:r>
              <a:rPr altLang="en-GB" b="1" lang="en-US">
                <a:latin typeface="Microsoft JhengHei Light" panose="020B0304030504040204" charset="-120"/>
                <a:ea typeface="Microsoft JhengHei Light" panose="020B0304030504040204" charset="-120"/>
              </a:rPr>
              <a:t>O</a:t>
            </a:r>
            <a:r>
              <a:rPr altLang="en-GB" b="1" lang="en-US">
                <a:latin typeface="Microsoft JhengHei Light" panose="020B0304030504040204" charset="-120"/>
                <a:ea typeface="Microsoft JhengHei Light" panose="020B0304030504040204" charset="-120"/>
              </a:rPr>
              <a:t>L</a:t>
            </a:r>
            <a:r>
              <a:rPr altLang="en-GB" b="1" lang="en-US">
                <a:latin typeface="Microsoft JhengHei Light" panose="020B0304030504040204" charset="-120"/>
                <a:ea typeface="Microsoft JhengHei Light" panose="020B0304030504040204" charset="-120"/>
              </a:rPr>
              <a:t>A</a:t>
            </a:r>
            <a:r>
              <a:rPr altLang="en-GB" b="1" lang="en-US">
                <a:latin typeface="Microsoft JhengHei Light" panose="020B0304030504040204" charset="-120"/>
                <a:ea typeface="Microsoft JhengHei Light" panose="020B0304030504040204" charset="-120"/>
              </a:rPr>
              <a:t>W</a:t>
            </a:r>
            <a:r>
              <a:rPr altLang="en-GB" b="1" lang="en-US">
                <a:latin typeface="Microsoft JhengHei Light" panose="020B0304030504040204" charset="-120"/>
                <a:ea typeface="Microsoft JhengHei Light" panose="020B0304030504040204" charset="-120"/>
              </a:rPr>
              <a:t>O</a:t>
            </a:r>
            <a:r>
              <a:rPr altLang="en-GB" b="1" lang="en-US">
                <a:latin typeface="Microsoft JhengHei Light" panose="020B0304030504040204" charset="-120"/>
                <a:ea typeface="Microsoft JhengHei Light" panose="020B0304030504040204" charset="-120"/>
              </a:rPr>
              <a:t>L</a:t>
            </a:r>
            <a:r>
              <a:rPr altLang="en-GB" b="1" lang="en-US">
                <a:latin typeface="Microsoft JhengHei Light" panose="020B0304030504040204" charset="-120"/>
                <a:ea typeface="Microsoft JhengHei Light" panose="020B0304030504040204" charset="-120"/>
              </a:rPr>
              <a:t>E</a:t>
            </a:r>
            <a:r>
              <a:rPr altLang="en-GB" b="1" lang="en-US">
                <a:latin typeface="Microsoft JhengHei Light" panose="020B0304030504040204" charset="-120"/>
                <a:ea typeface="Microsoft JhengHei Light" panose="020B0304030504040204" charset="-120"/>
              </a:rPr>
              <a:t> </a:t>
            </a:r>
            <a:r>
              <a:rPr altLang="en-GB" b="1" lang="en-US">
                <a:latin typeface="Microsoft JhengHei Light" panose="020B0304030504040204" charset="-120"/>
                <a:ea typeface="Microsoft JhengHei Light" panose="020B0304030504040204" charset="-120"/>
              </a:rPr>
              <a:t>J</a:t>
            </a:r>
            <a:r>
              <a:rPr altLang="en-GB" b="1" lang="en-US">
                <a:latin typeface="Microsoft JhengHei Light" panose="020B0304030504040204" charset="-120"/>
                <a:ea typeface="Microsoft JhengHei Light" panose="020B0304030504040204" charset="-120"/>
              </a:rPr>
              <a:t>O</a:t>
            </a:r>
            <a:r>
              <a:rPr altLang="en-GB" b="1" lang="en-US">
                <a:latin typeface="Microsoft JhengHei Light" panose="020B0304030504040204" charset="-120"/>
                <a:ea typeface="Microsoft JhengHei Light" panose="020B0304030504040204" charset="-120"/>
              </a:rPr>
              <a:t>S</a:t>
            </a:r>
            <a:r>
              <a:rPr altLang="en-GB" b="1" lang="en-US">
                <a:latin typeface="Microsoft JhengHei Light" panose="020B0304030504040204" charset="-120"/>
                <a:ea typeface="Microsoft JhengHei Light" panose="020B0304030504040204" charset="-120"/>
              </a:rPr>
              <a:t>E</a:t>
            </a:r>
            <a:r>
              <a:rPr altLang="en-GB" b="1" lang="en-US">
                <a:latin typeface="Microsoft JhengHei Light" panose="020B0304030504040204" charset="-120"/>
                <a:ea typeface="Microsoft JhengHei Light" panose="020B0304030504040204" charset="-120"/>
              </a:rPr>
              <a:t>P</a:t>
            </a:r>
            <a:r>
              <a:rPr altLang="en-GB" b="1" lang="en-US">
                <a:latin typeface="Microsoft JhengHei Light" panose="020B0304030504040204" charset="-120"/>
                <a:ea typeface="Microsoft JhengHei Light" panose="020B0304030504040204" charset="-120"/>
              </a:rPr>
              <a:t>H</a:t>
            </a:r>
            <a:r>
              <a:rPr altLang="en-GB" b="1" lang="en-US">
                <a:latin typeface="Microsoft JhengHei Light" panose="020B0304030504040204" charset="-120"/>
                <a:ea typeface="Microsoft JhengHei Light" panose="020B0304030504040204" charset="-120"/>
              </a:rPr>
              <a:t> </a:t>
            </a:r>
            <a:r>
              <a:rPr altLang="en-GB" b="1" lang="en-US">
                <a:latin typeface="Microsoft JhengHei Light" panose="020B0304030504040204" charset="-120"/>
                <a:ea typeface="Microsoft JhengHei Light" panose="020B0304030504040204" charset="-120"/>
              </a:rPr>
              <a:t>O</a:t>
            </a:r>
            <a:r>
              <a:rPr altLang="en-GB" b="1" lang="en-US">
                <a:latin typeface="Microsoft JhengHei Light" panose="020B0304030504040204" charset="-120"/>
                <a:ea typeface="Microsoft JhengHei Light" panose="020B0304030504040204" charset="-120"/>
              </a:rPr>
              <a:t>.</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17/ENG04/</a:t>
            </a:r>
            <a:r>
              <a:rPr altLang="en-GB" lang="en-US">
                <a:latin typeface="Microsoft JhengHei Light" panose="020B0304030504040204" charset="-120"/>
                <a:ea typeface="Microsoft JhengHei Light" panose="020B0304030504040204" charset="-120"/>
              </a:rPr>
              <a:t>0</a:t>
            </a:r>
            <a:r>
              <a:rPr altLang="en-GB" lang="en-US">
                <a:latin typeface="Microsoft JhengHei Light" panose="020B0304030504040204" charset="-120"/>
                <a:ea typeface="Microsoft JhengHei Light" panose="020B0304030504040204" charset="-120"/>
              </a:rPr>
              <a:t>3</a:t>
            </a:r>
            <a:r>
              <a:rPr altLang="en-GB" lang="en-US">
                <a:latin typeface="Microsoft JhengHei Light" panose="020B0304030504040204" charset="-120"/>
                <a:ea typeface="Microsoft JhengHei Light" panose="020B0304030504040204" charset="-120"/>
              </a:rPr>
              <a:t>8</a:t>
            </a:r>
            <a:endParaRPr altLang="en-US" lang="en-GB">
              <a:latin typeface="Microsoft JhengHei Light" panose="020B0304030504040204" charset="-120"/>
              <a:ea typeface="Microsoft JhengHei Light" panose="020B030403050404020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p:grpSpPr>
      <p:sp>
        <p:nvSpPr>
          <p:cNvPr id="1048593" name="Title 1"/>
          <p:cNvSpPr>
            <a:spLocks noGrp="1"/>
          </p:cNvSpPr>
          <p:nvPr>
            <p:ph type="title"/>
          </p:nvPr>
        </p:nvSpPr>
        <p:spPr>
          <a:xfrm>
            <a:off x="838200" y="365125"/>
            <a:ext cx="10515600" cy="932815"/>
          </a:xfrm>
        </p:spPr>
        <p:txBody>
          <a:bodyPr/>
          <a:p>
            <a:r>
              <a:rPr altLang="en-US" lang="en-GB">
                <a:latin typeface="Microsoft JhengHei Light" panose="020B0304030504040204" charset="-120"/>
                <a:ea typeface="Microsoft JhengHei Light" panose="020B0304030504040204" charset="-120"/>
              </a:rPr>
              <a:t>Firstly, what is COVID-19?</a:t>
            </a:r>
            <a:endParaRPr altLang="en-US" lang="en-GB">
              <a:latin typeface="Microsoft JhengHei Light" panose="020B0304030504040204" charset="-120"/>
              <a:ea typeface="Microsoft JhengHei Light" panose="020B0304030504040204" charset="-120"/>
            </a:endParaRPr>
          </a:p>
        </p:txBody>
      </p:sp>
      <p:sp>
        <p:nvSpPr>
          <p:cNvPr id="1048594" name="Content Placeholder 2"/>
          <p:cNvSpPr>
            <a:spLocks noGrp="1"/>
          </p:cNvSpPr>
          <p:nvPr>
            <p:ph idx="1"/>
          </p:nvPr>
        </p:nvSpPr>
        <p:spPr>
          <a:xfrm>
            <a:off x="838200" y="1623695"/>
            <a:ext cx="10515600" cy="4553585"/>
          </a:xfrm>
        </p:spPr>
        <p:txBody>
          <a:bodyPr/>
          <a:p>
            <a:r>
              <a:rPr altLang="en-US" lang="en-GB">
                <a:latin typeface="Microsoft JhengHei Light" panose="020B0304030504040204" charset="-120"/>
                <a:ea typeface="Microsoft JhengHei Light" panose="020B0304030504040204" charset="-120"/>
              </a:rPr>
              <a:t>Corona viruses are a family of viruses that can cause illnesses such as the common cold, severe acute respiratory syndrome (SARS) and Middle East respiratory syndrome (MERS). </a:t>
            </a:r>
            <a:endParaRPr altLang="en-US" lang="en-GB">
              <a:latin typeface="Microsoft JhengHei Light" panose="020B0304030504040204" charset="-120"/>
              <a:ea typeface="Microsoft JhengHei Light" panose="020B0304030504040204" charset="-120"/>
            </a:endParaRPr>
          </a:p>
          <a:p>
            <a:pPr indent="0" marL="0">
              <a:buNone/>
            </a:pPr>
            <a:r>
              <a:rPr altLang="en-US" lang="en-GB">
                <a:latin typeface="Microsoft JhengHei Light" panose="020B0304030504040204" charset="-120"/>
                <a:ea typeface="Microsoft JhengHei Light" panose="020B0304030504040204" charset="-120"/>
              </a:rPr>
              <a:t>	In 2019, a new corona virus was identified as the cause of a disease outbreak that originated in China.The virus is now known as the severe acute respiratory syndrome corona virus 2 (SARS-CoV-2). The disease it causes is called corona virus disease 2019 (COVID-19). </a:t>
            </a:r>
            <a:endParaRPr altLang="en-US" lang="en-GB">
              <a:latin typeface="Microsoft JhengHei Light" panose="020B0304030504040204" charset="-120"/>
              <a:ea typeface="Microsoft JhengHei Light" panose="020B030403050404020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p:grpSpPr>
      <p:sp>
        <p:nvSpPr>
          <p:cNvPr id="1048595" name="Title 1"/>
          <p:cNvSpPr>
            <a:spLocks noGrp="1"/>
          </p:cNvSpPr>
          <p:nvPr>
            <p:ph type="title"/>
          </p:nvPr>
        </p:nvSpPr>
        <p:spPr>
          <a:xfrm>
            <a:off x="838200" y="365125"/>
            <a:ext cx="10515600" cy="880745"/>
          </a:xfrm>
        </p:spPr>
        <p:txBody>
          <a:bodyPr/>
          <a:p>
            <a:r>
              <a:rPr altLang="en-US" lang="en-GB">
                <a:latin typeface="Microsoft JhengHei Light" panose="020B0304030504040204" charset="-120"/>
                <a:ea typeface="Microsoft JhengHei Light" panose="020B0304030504040204" charset="-120"/>
              </a:rPr>
              <a:t>Signs and Symptoms</a:t>
            </a:r>
            <a:endParaRPr altLang="en-US" lang="en-GB">
              <a:latin typeface="Microsoft JhengHei Light" panose="020B0304030504040204" charset="-120"/>
              <a:ea typeface="Microsoft JhengHei Light" panose="020B0304030504040204" charset="-120"/>
            </a:endParaRPr>
          </a:p>
        </p:txBody>
      </p:sp>
      <p:sp>
        <p:nvSpPr>
          <p:cNvPr id="1048596" name="Content Placeholder 2"/>
          <p:cNvSpPr>
            <a:spLocks noGrp="1"/>
          </p:cNvSpPr>
          <p:nvPr>
            <p:ph idx="1"/>
          </p:nvPr>
        </p:nvSpPr>
        <p:spPr>
          <a:xfrm>
            <a:off x="838200" y="1391285"/>
            <a:ext cx="10515600" cy="4785995"/>
          </a:xfrm>
        </p:spPr>
        <p:txBody>
          <a:bodyPr/>
          <a:p>
            <a:r>
              <a:rPr altLang="en-US" lang="en-GB">
                <a:latin typeface="Microsoft JhengHei Light" panose="020B0304030504040204" charset="-120"/>
                <a:ea typeface="Microsoft JhengHei Light" panose="020B0304030504040204" charset="-120"/>
              </a:rPr>
              <a:t>Fever</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Cough</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Shortness of breath or difficulty breathing</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Other symptoms can include:</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Tiredness</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Aches</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Runny nose</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Sore throat</a:t>
            </a:r>
            <a:endParaRPr altLang="en-US" lang="en-GB">
              <a:latin typeface="Microsoft JhengHei Light" panose="020B0304030504040204" charset="-120"/>
              <a:ea typeface="Microsoft JhengHei Light" panose="020B030403050404020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p:grpSpPr>
      <p:sp>
        <p:nvSpPr>
          <p:cNvPr id="1048597" name="Title 1"/>
          <p:cNvSpPr>
            <a:spLocks noGrp="1"/>
          </p:cNvSpPr>
          <p:nvPr>
            <p:ph type="title"/>
          </p:nvPr>
        </p:nvSpPr>
        <p:spPr/>
        <p:txBody>
          <a:bodyPr/>
          <a:p>
            <a:r>
              <a:rPr altLang="en-US" lang="en-GB"/>
              <a:t> </a:t>
            </a:r>
            <a:endParaRPr altLang="en-US" lang="en-GB"/>
          </a:p>
        </p:txBody>
      </p:sp>
      <p:sp>
        <p:nvSpPr>
          <p:cNvPr id="1048598" name="Content Placeholder 2"/>
          <p:cNvSpPr>
            <a:spLocks noGrp="1"/>
          </p:cNvSpPr>
          <p:nvPr>
            <p:ph idx="1"/>
          </p:nvPr>
        </p:nvSpPr>
        <p:spPr>
          <a:xfrm>
            <a:off x="838200" y="798830"/>
            <a:ext cx="10515600" cy="5378450"/>
          </a:xfrm>
        </p:spPr>
        <p:txBody>
          <a:bodyPr/>
          <a:p>
            <a:r>
              <a:rPr altLang="en-US" lang="en-GB">
                <a:latin typeface="Microsoft JhengHei Light" panose="020B0304030504040204" charset="-120"/>
                <a:ea typeface="Microsoft JhengHei Light" panose="020B0304030504040204" charset="-120"/>
              </a:rPr>
              <a:t>Those infected with the virus may be asymptomatic or develop flu-like symptoms, including fever, cough, fatigue, and shortness of breath. Emergency symptoms include difficulty breathing, persistent chest pain or pressure, confusion, difficulty waking, and bluish face or lips; immediate medical attention is advised if these symptoms are present. Less commonly, upper respiratory symptoms, such as sneezing, runny nose, or sore throat may be seen. Symptoms such as nausea, vomiting, and diarrhea have been observed in varying percentages. Some cases in China initially presented only with chest tightness and palpitations. </a:t>
            </a:r>
            <a:endParaRPr altLang="en-US" lang="en-GB">
              <a:latin typeface="Microsoft JhengHei Light" panose="020B0304030504040204" charset="-120"/>
              <a:ea typeface="Microsoft JhengHei Light" panose="020B0304030504040204"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p:grpSpPr>
      <p:sp>
        <p:nvSpPr>
          <p:cNvPr id="1048599" name="Title 1"/>
          <p:cNvSpPr>
            <a:spLocks noGrp="1"/>
          </p:cNvSpPr>
          <p:nvPr>
            <p:ph type="title"/>
          </p:nvPr>
        </p:nvSpPr>
        <p:spPr/>
        <p:txBody>
          <a:bodyPr/>
          <a:p>
            <a:r>
              <a:rPr altLang="en-US" lang="en-GB">
                <a:latin typeface="Microsoft JhengHei Light" panose="020B0304030504040204" charset="-120"/>
                <a:ea typeface="Microsoft JhengHei Light" panose="020B0304030504040204" charset="-120"/>
              </a:rPr>
              <a:t>Prevention techniques</a:t>
            </a:r>
            <a:endParaRPr altLang="en-US" lang="en-GB">
              <a:latin typeface="Microsoft JhengHei Light" panose="020B0304030504040204" charset="-120"/>
              <a:ea typeface="Microsoft JhengHei Light" panose="020B0304030504040204" charset="-120"/>
            </a:endParaRPr>
          </a:p>
        </p:txBody>
      </p:sp>
      <p:sp>
        <p:nvSpPr>
          <p:cNvPr id="1048600" name="Content Placeholder 2"/>
          <p:cNvSpPr>
            <a:spLocks noGrp="1"/>
          </p:cNvSpPr>
          <p:nvPr>
            <p:ph idx="1"/>
          </p:nvPr>
        </p:nvSpPr>
        <p:spPr/>
        <p:txBody>
          <a:bodyPr>
            <a:noAutofit/>
          </a:bodyPr>
          <a:p>
            <a:r>
              <a:rPr altLang="en-US" sz="1800" lang="en-GB">
                <a:latin typeface="Microsoft JhengHei Light" panose="020B0304030504040204" charset="-120"/>
                <a:ea typeface="Microsoft JhengHei Light" panose="020B0304030504040204" charset="-120"/>
              </a:rPr>
              <a:t>Avoid large events and mass gatherings.</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Avoid close contact (within about 6 feet, or 2 meters) with anyone who is sick or has symptoms.</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Keep distance between yourself and others if COVID-19 is spreading in your community, especially if you have a higher risk of serious illness.</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Wash your hands often with soap and water for at least 20 seconds, or use an alcohol-based hand sanitizer that contains at least 60% alcohol.</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Cover your mouth and nose with your elbow or a tissue when you cough or sneeze. Throw away the used tissue.</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Avoid touching your eyes, nose and mouth.</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Avoid sharing dishes, glasses, bedding and other household items if you're sick.</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Clean and disinfect high-touch surfaces daily.</a:t>
            </a:r>
            <a:endParaRPr altLang="en-US" sz="1800" lang="en-GB">
              <a:latin typeface="Microsoft JhengHei Light" panose="020B0304030504040204" charset="-120"/>
              <a:ea typeface="Microsoft JhengHei Light" panose="020B0304030504040204" charset="-120"/>
            </a:endParaRPr>
          </a:p>
          <a:p>
            <a:r>
              <a:rPr altLang="en-US" sz="1800" lang="en-GB">
                <a:latin typeface="Microsoft JhengHei Light" panose="020B0304030504040204" charset="-120"/>
                <a:ea typeface="Microsoft JhengHei Light" panose="020B0304030504040204" charset="-120"/>
              </a:rPr>
              <a:t>Stay home from work, school and public areas if you're sick, unless you're going to get medical care. Avoid taking public transportation if you're sick.</a:t>
            </a:r>
            <a:endParaRPr altLang="en-US" sz="1800" lang="en-GB">
              <a:latin typeface="Microsoft JhengHei Light" panose="020B0304030504040204" charset="-120"/>
              <a:ea typeface="Microsoft JhengHei Light" panose="020B030403050404020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p:grpSpPr>
      <p:sp>
        <p:nvSpPr>
          <p:cNvPr id="1048601" name="Title 1"/>
          <p:cNvSpPr>
            <a:spLocks noGrp="1"/>
          </p:cNvSpPr>
          <p:nvPr>
            <p:ph type="title"/>
          </p:nvPr>
        </p:nvSpPr>
        <p:spPr>
          <a:xfrm>
            <a:off x="838200" y="365125"/>
            <a:ext cx="10515600" cy="1156335"/>
          </a:xfrm>
        </p:spPr>
        <p:txBody>
          <a:bodyPr/>
          <a:p>
            <a:r>
              <a:rPr altLang="en-US" sz="2800" lang="en-GB">
                <a:latin typeface="Microsoft JhengHei Light" panose="020B0304030504040204" charset="-120"/>
                <a:ea typeface="Microsoft JhengHei Light" panose="020B0304030504040204" charset="-120"/>
              </a:rPr>
              <a:t>STRATEGIES EMPLOYED THAT COULD REDUCE THE SPREAD OF THE VIRUS NATIONWIDE</a:t>
            </a:r>
            <a:endParaRPr altLang="en-US" sz="2800" lang="en-GB">
              <a:latin typeface="Microsoft JhengHei Light" panose="020B0304030504040204" charset="-120"/>
              <a:ea typeface="Microsoft JhengHei Light" panose="020B0304030504040204" charset="-120"/>
            </a:endParaRPr>
          </a:p>
        </p:txBody>
      </p:sp>
      <p:sp>
        <p:nvSpPr>
          <p:cNvPr id="1048602" name="Content Placeholder 2"/>
          <p:cNvSpPr>
            <a:spLocks noGrp="1"/>
          </p:cNvSpPr>
          <p:nvPr>
            <p:ph idx="1"/>
          </p:nvPr>
        </p:nvSpPr>
        <p:spPr>
          <a:xfrm>
            <a:off x="838200" y="1825625"/>
            <a:ext cx="10515600" cy="3130550"/>
          </a:xfrm>
        </p:spPr>
        <p:txBody>
          <a:bodyPr>
            <a:normAutofit lnSpcReduction="10000"/>
          </a:bodyPr>
          <a:p>
            <a:r>
              <a:rPr altLang="en-US" sz="3600" lang="en-GB">
                <a:latin typeface="Microsoft JhengHei Light" panose="020B0304030504040204" charset="-120"/>
                <a:ea typeface="Microsoft JhengHei Light" panose="020B0304030504040204" charset="-120"/>
              </a:rPr>
              <a:t>Implementation of stay at home policy.</a:t>
            </a:r>
            <a:endParaRPr altLang="en-US" sz="3600" lang="en-GB">
              <a:latin typeface="Microsoft JhengHei Light" panose="020B0304030504040204" charset="-120"/>
              <a:ea typeface="Microsoft JhengHei Light" panose="020B0304030504040204" charset="-120"/>
            </a:endParaRPr>
          </a:p>
          <a:p>
            <a:r>
              <a:rPr altLang="en-US" sz="3600" lang="en-GB">
                <a:latin typeface="Microsoft JhengHei Light" panose="020B0304030504040204" charset="-120"/>
                <a:ea typeface="Microsoft JhengHei Light" panose="020B0304030504040204" charset="-120"/>
              </a:rPr>
              <a:t>Observation of social distancing at </a:t>
            </a:r>
            <a:endParaRPr altLang="en-US" sz="3600" lang="en-GB">
              <a:latin typeface="Microsoft JhengHei Light" panose="020B0304030504040204" charset="-120"/>
              <a:ea typeface="Microsoft JhengHei Light" panose="020B0304030504040204" charset="-120"/>
            </a:endParaRPr>
          </a:p>
          <a:p>
            <a:pPr indent="0" marL="0">
              <a:buNone/>
            </a:pPr>
            <a:r>
              <a:rPr altLang="en-US" sz="3600" lang="en-GB">
                <a:latin typeface="Microsoft JhengHei Light" panose="020B0304030504040204" charset="-120"/>
                <a:ea typeface="Microsoft JhengHei Light" panose="020B0304030504040204" charset="-120"/>
              </a:rPr>
              <a:t>		-home</a:t>
            </a:r>
            <a:endParaRPr altLang="en-US" sz="3600" lang="en-GB">
              <a:latin typeface="Microsoft JhengHei Light" panose="020B0304030504040204" charset="-120"/>
              <a:ea typeface="Microsoft JhengHei Light" panose="020B0304030504040204" charset="-120"/>
            </a:endParaRPr>
          </a:p>
          <a:p>
            <a:pPr indent="0" marL="0">
              <a:buNone/>
            </a:pPr>
            <a:r>
              <a:rPr altLang="en-US" sz="3600" lang="en-GB">
                <a:latin typeface="Microsoft JhengHei Light" panose="020B0304030504040204" charset="-120"/>
                <a:ea typeface="Microsoft JhengHei Light" panose="020B0304030504040204" charset="-120"/>
              </a:rPr>
              <a:t>		 -work</a:t>
            </a:r>
            <a:endParaRPr altLang="en-US" sz="3600" lang="en-GB">
              <a:latin typeface="Microsoft JhengHei Light" panose="020B0304030504040204" charset="-120"/>
              <a:ea typeface="Microsoft JhengHei Light" panose="020B0304030504040204" charset="-120"/>
            </a:endParaRPr>
          </a:p>
          <a:p>
            <a:pPr indent="0" marL="0">
              <a:buNone/>
            </a:pPr>
            <a:r>
              <a:rPr altLang="en-US" sz="3600" lang="en-GB">
                <a:latin typeface="Microsoft JhengHei Light" panose="020B0304030504040204" charset="-120"/>
                <a:ea typeface="Microsoft JhengHei Light" panose="020B0304030504040204" charset="-120"/>
              </a:rPr>
              <a:t>		-schools</a:t>
            </a:r>
            <a:endParaRPr altLang="en-US" lang="en-GB"/>
          </a:p>
          <a:p>
            <a:endParaRPr altLang="en-US"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p:grpSpPr>
      <p:sp>
        <p:nvSpPr>
          <p:cNvPr id="1048605" name="Title 1"/>
          <p:cNvSpPr>
            <a:spLocks noGrp="1"/>
          </p:cNvSpPr>
          <p:nvPr>
            <p:ph type="title"/>
          </p:nvPr>
        </p:nvSpPr>
        <p:spPr>
          <a:xfrm>
            <a:off x="838200" y="365125"/>
            <a:ext cx="10515600" cy="848360"/>
          </a:xfrm>
        </p:spPr>
        <p:txBody>
          <a:bodyPr/>
          <a:p>
            <a:r>
              <a:rPr altLang="en-US" sz="2800" lang="en-GB">
                <a:latin typeface="Microsoft JhengHei Light" panose="020B0304030504040204" charset="-120"/>
                <a:ea typeface="Microsoft JhengHei Light" panose="020B0304030504040204" charset="-120"/>
              </a:rPr>
              <a:t>EFFECT OF CORONA VIRUS WORLD ECONOMIES</a:t>
            </a:r>
            <a:endParaRPr altLang="en-US" sz="2800" lang="en-GB">
              <a:latin typeface="Microsoft JhengHei Light" panose="020B0304030504040204" charset="-120"/>
              <a:ea typeface="Microsoft JhengHei Light" panose="020B0304030504040204" charset="-120"/>
            </a:endParaRPr>
          </a:p>
        </p:txBody>
      </p:sp>
      <p:sp>
        <p:nvSpPr>
          <p:cNvPr id="1048606" name="Content Placeholder 2"/>
          <p:cNvSpPr>
            <a:spLocks noGrp="1"/>
          </p:cNvSpPr>
          <p:nvPr>
            <p:ph idx="1"/>
          </p:nvPr>
        </p:nvSpPr>
        <p:spPr>
          <a:xfrm>
            <a:off x="838200" y="1214120"/>
            <a:ext cx="10515600" cy="4963160"/>
          </a:xfrm>
        </p:spPr>
        <p:txBody>
          <a:bodyPr>
            <a:noAutofit/>
          </a:bodyPr>
          <a:p>
            <a:pPr indent="0" marL="0">
              <a:buNone/>
            </a:pPr>
            <a:r>
              <a:rPr altLang="en-US" lang="en-GB"/>
              <a:t>	</a:t>
            </a:r>
            <a:r>
              <a:rPr altLang="en-US" sz="2400" lang="en-GB">
                <a:latin typeface="Microsoft JhengHei Light" panose="020B0304030504040204" charset="-120"/>
                <a:ea typeface="Microsoft JhengHei Light" panose="020B0304030504040204" charset="-120"/>
              </a:rPr>
              <a:t>The 2019–20 coronavirus pandemic has had far-reaching consequences beyond the spread of the disease and efforts to quarantine it. As the pandemic has spread around the globe, concerns have shifted from supply-side manufacturing issues to decreased business in the services sector.</a:t>
            </a:r>
            <a:endParaRPr altLang="en-US" sz="2400" lang="en-GB">
              <a:latin typeface="Microsoft JhengHei Light" panose="020B0304030504040204" charset="-120"/>
              <a:ea typeface="Microsoft JhengHei Light" panose="020B0304030504040204" charset="-120"/>
            </a:endParaRPr>
          </a:p>
          <a:p>
            <a:pPr indent="0" marL="0">
              <a:buNone/>
            </a:pPr>
            <a:r>
              <a:rPr altLang="en-US" sz="2400" lang="en-GB">
                <a:latin typeface="Microsoft JhengHei Light" panose="020B0304030504040204" charset="-120"/>
                <a:ea typeface="Microsoft JhengHei Light" panose="020B0304030504040204" charset="-120"/>
              </a:rPr>
              <a:t>	Supply shortages are expected to affect a number of sectors due to panic buying, increased usage of goods to fight the pandemic, and disruption to factories and logistics in mainland China, in addition, it also led to price gouging. There have been widespread reports of supply shortages of pharmaceuticals, with many areas seeing panic buying and consequent shortages of food and other essential grocery items. The technology industry, in particular, has been warning about delays to shipments of electronic goods.</a:t>
            </a:r>
            <a:endParaRPr altLang="en-US" sz="2400" lang="en-GB">
              <a:latin typeface="Microsoft JhengHei Light" panose="020B0304030504040204" charset="-120"/>
              <a:ea typeface="Microsoft JhengHei Light" panose="020B030403050404020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p:grpSpPr>
      <p:sp>
        <p:nvSpPr>
          <p:cNvPr id="1048607" name="Title 1"/>
          <p:cNvSpPr>
            <a:spLocks noGrp="1"/>
          </p:cNvSpPr>
          <p:nvPr>
            <p:ph type="title"/>
          </p:nvPr>
        </p:nvSpPr>
        <p:spPr/>
        <p:txBody>
          <a:bodyPr/>
          <a:p>
            <a:endParaRPr altLang="en-US" lang="en-GB"/>
          </a:p>
        </p:txBody>
      </p:sp>
      <p:sp>
        <p:nvSpPr>
          <p:cNvPr id="1048608" name="Content Placeholder 2"/>
          <p:cNvSpPr>
            <a:spLocks noGrp="1"/>
          </p:cNvSpPr>
          <p:nvPr>
            <p:ph idx="1"/>
          </p:nvPr>
        </p:nvSpPr>
        <p:spPr>
          <a:xfrm>
            <a:off x="838200" y="838200"/>
            <a:ext cx="10515600" cy="5339080"/>
          </a:xfrm>
        </p:spPr>
        <p:txBody>
          <a:bodyPr>
            <a:noAutofit/>
          </a:bodyPr>
          <a:p>
            <a:r>
              <a:rPr altLang="en-US" lang="en-GB">
                <a:latin typeface="Microsoft JhengHei Light" panose="020B0304030504040204" charset="-120"/>
                <a:ea typeface="Microsoft JhengHei Light" panose="020B0304030504040204" charset="-120"/>
              </a:rPr>
              <a:t>Low income individuals are more likely to contract the coronavirus and to die from it. In both New York City and Barcelona, low income neighborhoods are disproportionately hit by coronavirus cases. Hypotheses for why this is the case include that poorer families are more likely to live in crowded housing and work in the low skill jobs, such as supermarkets and elder care, which are deemed essential during the crisis. In the United States, millions of low-income people may lack access to health care due to being uninsured or underinsured. Many low income workers in service jobs have become unemployed.</a:t>
            </a:r>
            <a:endParaRPr altLang="en-US" lang="en-GB">
              <a:latin typeface="Microsoft JhengHei Light" panose="020B0304030504040204" charset="-120"/>
              <a:ea typeface="Microsoft JhengHei Light" panose="020B0304030504040204" charset="-120"/>
            </a:endParaRPr>
          </a:p>
          <a:p>
            <a:r>
              <a:rPr altLang="en-US" lang="en-GB">
                <a:latin typeface="Microsoft JhengHei Light" panose="020B0304030504040204" charset="-120"/>
                <a:ea typeface="Microsoft JhengHei Light" panose="020B0304030504040204" charset="-120"/>
              </a:rPr>
              <a:t>Coronavirus recession refers to an economic recession which may happen across the world economy in 2020 due to the 2019–20 coronavirus pandemic.</a:t>
            </a:r>
            <a:endParaRPr altLang="en-US" lang="en-GB">
              <a:latin typeface="Microsoft JhengHei Light" panose="020B0304030504040204" charset="-120"/>
              <a:ea typeface="Microsoft JhengHei Light" panose="020B0304030504040204" charset="-120"/>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Presentation</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TERM PAPER ON STRATEGIES FOR HANDLING COVID-19 FOR ENVIRONMENTAL HEALTH AND ECONOMIC SUSTAINABILITY</dc:title>
  <dc:creator>SM-A305F</dc:creator>
  <cp:lastModifiedBy>IZUCHUKWU</cp:lastModifiedBy>
  <dcterms:created xsi:type="dcterms:W3CDTF">2020-04-12T17:58:40Z</dcterms:created>
  <dcterms:modified xsi:type="dcterms:W3CDTF">2020-04-12T21:49:34Z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2057-11.2.0.8934</vt:lpwstr>
  </property>
</Properties>
</file>