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74" r:id="rId9"/>
    <p:sldId id="261" r:id="rId10"/>
    <p:sldId id="262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4" y="219456"/>
            <a:ext cx="10168127" cy="6486144"/>
          </a:xfrm>
        </p:spPr>
        <p:txBody>
          <a:bodyPr/>
          <a:lstStyle/>
          <a:p>
            <a:r>
              <a:rPr lang="en-US" sz="6400" dirty="0" smtClean="0"/>
              <a:t>ENGINEERING STRATEGIES FOR HANDLING COVID-19 FOR ENVIRONMENTAL HEALTH AND ECONOMIC SUSTAINABILITY</a:t>
            </a: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2325570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ENGINEERING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40726"/>
            <a:ext cx="8946541" cy="4195481"/>
          </a:xfrm>
        </p:spPr>
        <p:txBody>
          <a:bodyPr/>
          <a:lstStyle/>
          <a:p>
            <a:pPr lvl="0"/>
            <a:r>
              <a:rPr lang="en-US" sz="3200" dirty="0"/>
              <a:t>Developing websites for small businesses.</a:t>
            </a:r>
          </a:p>
          <a:p>
            <a:pPr lvl="0"/>
            <a:r>
              <a:rPr lang="en-US" sz="3200" dirty="0"/>
              <a:t>Creating an app that could analyze the symptoms that you’re having to know if you have been infected.</a:t>
            </a:r>
          </a:p>
          <a:p>
            <a:pPr lvl="0"/>
            <a:r>
              <a:rPr lang="en-US" sz="3200" dirty="0"/>
              <a:t>Helping universities to create online classes for lectures.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696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418934"/>
            <a:ext cx="8946541" cy="4195481"/>
          </a:xfrm>
        </p:spPr>
        <p:txBody>
          <a:bodyPr/>
          <a:lstStyle/>
          <a:p>
            <a:pPr lvl="0"/>
            <a:r>
              <a:rPr lang="en-US" sz="3600" dirty="0"/>
              <a:t>Transportation of medical supplies.</a:t>
            </a:r>
          </a:p>
          <a:p>
            <a:pPr lvl="0"/>
            <a:r>
              <a:rPr lang="en-US" sz="3600" dirty="0"/>
              <a:t>Poor quality of some equipment due to mass production.</a:t>
            </a:r>
          </a:p>
          <a:p>
            <a:pPr lvl="0"/>
            <a:r>
              <a:rPr lang="en-US" sz="3600" dirty="0"/>
              <a:t>Lack of willing personnel.</a:t>
            </a:r>
          </a:p>
          <a:p>
            <a:pPr lvl="0"/>
            <a:r>
              <a:rPr lang="en-US" sz="3600" dirty="0"/>
              <a:t>There’s still a lot we don’t know about the viruses.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56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26198"/>
            <a:ext cx="8946541" cy="419548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Researchers are searching for effective and suitable vaccine candidates and therapeutics for controlling the deadly COVID-19. There are no effective vaccines or specific antiviral drugs for COVID-19. Hence, we have to rely exclusively on enforcing strict preventive and control measures that minimize the risk of possible disease transmission. Results obtained from the recently conducted in vitro study against COVID-19 are promising since the drugs </a:t>
            </a:r>
            <a:r>
              <a:rPr lang="en-US" dirty="0" err="1"/>
              <a:t>remdesivir</a:t>
            </a:r>
            <a:r>
              <a:rPr lang="en-US" dirty="0"/>
              <a:t> and chloroquine were found to be highly effective in controlling the infection. Direct clinical trials can be conducted among the patients infected with COVID-19 since these drugs are being used for treating other diseases and have well-established safety profiles, making the further evaluation of these drugs much easier. S protein is considered a key viral antigen for developing </a:t>
            </a:r>
            <a:r>
              <a:rPr lang="en-US" dirty="0" err="1"/>
              <a:t>CoV</a:t>
            </a:r>
            <a:r>
              <a:rPr lang="en-US" dirty="0"/>
              <a:t> vaccines, as shown in several preclinical studies. Although research is in progress to improve prevention, treatment, and control of COVID-19, the documented clinical data on different therapeutic approaches for </a:t>
            </a:r>
            <a:r>
              <a:rPr lang="en-US" dirty="0" err="1"/>
              <a:t>CoVs</a:t>
            </a:r>
            <a:r>
              <a:rPr lang="en-US" dirty="0"/>
              <a:t> are scarce. Further research should be directed toward the study of SARS-CoV-2 in suitable animal models for analyzing replication, transmission, and pathogenesis.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7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70166"/>
            <a:ext cx="8946541" cy="4195481"/>
          </a:xfrm>
        </p:spPr>
        <p:txBody>
          <a:bodyPr/>
          <a:lstStyle/>
          <a:p>
            <a:r>
              <a:rPr lang="en-US" sz="2400" dirty="0"/>
              <a:t>There are no effective vaccines or specific antiviral drugs for COVID-19. Hence, we have to rely exclusively on enforcing strict preventive and control measures that minimize the risk of possible disease transmission. </a:t>
            </a:r>
          </a:p>
          <a:p>
            <a:r>
              <a:rPr lang="en-US" sz="2400" dirty="0"/>
              <a:t>We all need to think again about how technologies and science-based critical thinking can spread compassion and wisdom more quickly than hysteria and misinformation. So kindly stay safe during this pandemic.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910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992" y="2564983"/>
            <a:ext cx="8946541" cy="20801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THANKS FOR YOUR ATTENTION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60400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5920" y="2686903"/>
            <a:ext cx="8946541" cy="13852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STAY SAFE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58560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PRESENTED BY: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572768"/>
            <a:ext cx="10850945" cy="46756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smtClean="0"/>
              <a:t>TANARAMI WUWUORITSELA ADRIEL</a:t>
            </a:r>
          </a:p>
          <a:p>
            <a:pPr marL="0" indent="0">
              <a:buNone/>
            </a:pPr>
            <a:r>
              <a:rPr lang="en-US" sz="5400" dirty="0" smtClean="0"/>
              <a:t>MECHATRONICS ENGINEERING</a:t>
            </a:r>
          </a:p>
          <a:p>
            <a:pPr marL="0" indent="0">
              <a:buNone/>
            </a:pPr>
            <a:r>
              <a:rPr lang="en-US" sz="5400" dirty="0" smtClean="0"/>
              <a:t>17/ENG05/038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0348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53248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Coronaviruses are a large family virus that are known to cause illness ranging from the common cold to more severe illnesses such as Middle east or Severe acute respiratory syndrome.</a:t>
            </a:r>
          </a:p>
          <a:p>
            <a:pPr marL="0" indent="0">
              <a:buNone/>
            </a:pPr>
            <a:r>
              <a:rPr lang="en-US" dirty="0"/>
              <a:t>A novel coronavirus (COVID-19) was identified in 2019 in Wuhan, Hubei province china has spread to many countries worldwide. This is a new strand of coronavirus that has not been previously identified in humans.</a:t>
            </a:r>
          </a:p>
          <a:p>
            <a:pPr marL="0" indent="0">
              <a:buNone/>
            </a:pPr>
            <a:r>
              <a:rPr lang="en-US" dirty="0"/>
              <a:t>This term paper is on the engineering strategies for handling COVID-19 for environmental health and economic sustainability.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87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53248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Coronavirus </a:t>
            </a:r>
            <a:r>
              <a:rPr lang="en-US" sz="3600" dirty="0"/>
              <a:t>disease spreads primarily through contact with an infected person when they cough or sneeze. It also spreads when a person touches a surface or object that has the virus on it, then touches their eyes, nose, or mouth.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057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OF PREVENTING SPREAD OF CORONA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Wash your hands regularly for 20 seconds, with soap and water or alcohol-based hand rub</a:t>
            </a:r>
          </a:p>
          <a:p>
            <a:r>
              <a:rPr lang="en-US" sz="2400" dirty="0" smtClean="0"/>
              <a:t>Cover </a:t>
            </a:r>
            <a:r>
              <a:rPr lang="en-US" sz="2400" dirty="0"/>
              <a:t>your nose and mouth with a disposable tissue or flexed elbow when you cough or sneeze</a:t>
            </a:r>
          </a:p>
          <a:p>
            <a:r>
              <a:rPr lang="en-US" sz="2400" dirty="0" smtClean="0"/>
              <a:t>Avoid </a:t>
            </a:r>
            <a:r>
              <a:rPr lang="en-US" sz="2400" dirty="0"/>
              <a:t>close contact (1 meter or 3 feet) with people who are unwell</a:t>
            </a:r>
          </a:p>
          <a:p>
            <a:r>
              <a:rPr lang="en-US" sz="2400" dirty="0"/>
              <a:t>· Stay home and self-isolate from others in the household if you feel unwell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938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USED;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1. Ventilator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950" y="1943037"/>
            <a:ext cx="2713828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640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Nose mask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24" y="1573602"/>
            <a:ext cx="4864608" cy="4886324"/>
          </a:xfrm>
        </p:spPr>
      </p:pic>
    </p:spTree>
    <p:extLst>
      <p:ext uri="{BB962C8B-B14F-4D97-AF65-F5344CB8AC3E}">
        <p14:creationId xmlns:p14="http://schemas.microsoft.com/office/powerpoint/2010/main" val="1748787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Sanitizers </a:t>
            </a:r>
            <a:r>
              <a:rPr lang="en-US" dirty="0" err="1" smtClean="0"/>
              <a:t>etc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477" y="2052638"/>
            <a:ext cx="3146821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6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ENGINEERING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77302"/>
            <a:ext cx="8946541" cy="4195481"/>
          </a:xfrm>
        </p:spPr>
        <p:txBody>
          <a:bodyPr/>
          <a:lstStyle/>
          <a:p>
            <a:pPr lvl="0"/>
            <a:r>
              <a:rPr lang="en-US" dirty="0"/>
              <a:t>Mass production of medical equipment like ventilators. </a:t>
            </a:r>
          </a:p>
          <a:p>
            <a:pPr lvl="0"/>
            <a:r>
              <a:rPr lang="en-US" dirty="0"/>
              <a:t>Design better protective infrastructure to help shop workers facing customers at tills.</a:t>
            </a:r>
          </a:p>
          <a:p>
            <a:pPr lvl="0"/>
            <a:r>
              <a:rPr lang="en-US" dirty="0"/>
              <a:t>What about designing new personal trolley handles from home?</a:t>
            </a:r>
          </a:p>
          <a:p>
            <a:pPr lvl="0"/>
            <a:r>
              <a:rPr lang="en-US" dirty="0"/>
              <a:t>Create new kinds of easy to make and deploy protective face gear for the elderly and vulnerable.</a:t>
            </a:r>
          </a:p>
          <a:p>
            <a:r>
              <a:rPr lang="en-US" dirty="0" smtClean="0"/>
              <a:t>Creation of isolation centers.</a:t>
            </a:r>
          </a:p>
          <a:p>
            <a:pPr lvl="0"/>
            <a:r>
              <a:rPr lang="en-US" dirty="0"/>
              <a:t>Focus on the mass production and distribution of on-street hand sanitizer, or gloves treated with new, safe anti-viral coating.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80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653</Words>
  <Application>Microsoft Office PowerPoint</Application>
  <PresentationFormat>Widescreen</PresentationFormat>
  <Paragraphs>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ENGINEERING STRATEGIES FOR HANDLING COVID-19 FOR ENVIRONMENTAL HEALTH AND ECONOMIC SUSTAINABILITY</vt:lpstr>
      <vt:lpstr>PRESENTED BY:</vt:lpstr>
      <vt:lpstr>ABSTRACT</vt:lpstr>
      <vt:lpstr>INTRODUCTION</vt:lpstr>
      <vt:lpstr>WAYS OF PREVENTING SPREAD OF CORONA VIRUS</vt:lpstr>
      <vt:lpstr>EQUIPMENT USED;  1. Ventilator</vt:lpstr>
      <vt:lpstr>2. Nose mask</vt:lpstr>
      <vt:lpstr>3. Sanitizers etc</vt:lpstr>
      <vt:lpstr>WAYS ENGINEERING CAN HELP</vt:lpstr>
      <vt:lpstr>OTHER WAYS ENGINEERING CAN HELP</vt:lpstr>
      <vt:lpstr>CHALLENGES</vt:lpstr>
      <vt:lpstr>PROSPECTS</vt:lpstr>
      <vt:lpstr>CONCLUSION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STRATEGIES FOR HANDLING COVID-19 FOR ENVIRONMENTAL HEALTH AND ECONOMIC SUSTAINABILITY</dc:title>
  <dc:creator>USER</dc:creator>
  <cp:lastModifiedBy>USER</cp:lastModifiedBy>
  <cp:revision>5</cp:revision>
  <dcterms:created xsi:type="dcterms:W3CDTF">2020-04-13T05:51:44Z</dcterms:created>
  <dcterms:modified xsi:type="dcterms:W3CDTF">2020-04-13T06:31:21Z</dcterms:modified>
</cp:coreProperties>
</file>