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p:sldMasterIdLst>
    <p:sldMasterId id="2147483665" r:id="rId1"/>
  </p:sldMasterIdLst>
  <p:notesMasterIdLst>
    <p:notesMasterId r:id="rId2"/>
  </p:notesMasterIdLst>
  <p:sldIdLst>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Lst>
  <p:sldSz type="screen16x9"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000" autoAdjust="0"/>
    <p:restoredTop sz="94660"/>
  </p:normalViewPr>
  <p:slideViewPr>
    <p:cSldViewPr snapToGrid="0">
      <p:cViewPr varScale="1">
        <p:scale>
          <a:sx n="74" d="100"/>
          <a:sy n="74" d="100"/>
        </p:scale>
        <p:origin x="576" y="72"/>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tableStyles" Target="tableStyle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9" name=""/>
        <p:cNvGrpSpPr/>
        <p:nvPr/>
      </p:nvGrpSpPr>
      <p:grpSpPr>
        <a:xfrm>
          <a:off x="0" y="0"/>
          <a:ext cx="0" cy="0"/>
          <a:chOff x="0" y="0"/>
          <a:chExt cx="0" cy="0"/>
        </a:xfrm>
      </p:grpSpPr>
      <p:sp>
        <p:nvSpPr>
          <p:cNvPr id="104868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8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8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9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9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9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4" name=""/>
        <p:cNvGrpSpPr/>
        <p:nvPr/>
      </p:nvGrpSpPr>
      <p:grpSpPr>
        <a:xfrm>
          <a:off x="0" y="0"/>
          <a:ext cx="0" cy="0"/>
          <a:chOff x="0" y="0"/>
          <a:chExt cx="0" cy="0"/>
        </a:xfrm>
      </p:grpSpPr>
      <p:sp>
        <p:nvSpPr>
          <p:cNvPr id="1048583" name="Rectangle 6"/>
          <p:cNvSpPr/>
          <p:nvPr/>
        </p:nvSpPr>
        <p:spPr>
          <a:xfrm>
            <a:off x="0" y="761999"/>
            <a:ext cx="9141619" cy="5334001"/>
          </a:xfrm>
          <a:prstGeom prst="rect"/>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84" name="Rectangle 7"/>
          <p:cNvSpPr/>
          <p:nvPr/>
        </p:nvSpPr>
        <p:spPr>
          <a:xfrm>
            <a:off x="9270263" y="761999"/>
            <a:ext cx="2925318" cy="5334001"/>
          </a:xfrm>
          <a:prstGeom prst="rect"/>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85" name="Title 1"/>
          <p:cNvSpPr>
            <a:spLocks noGrp="1"/>
          </p:cNvSpPr>
          <p:nvPr>
            <p:ph type="ctrTitle"/>
          </p:nvPr>
        </p:nvSpPr>
        <p:spPr>
          <a:xfrm>
            <a:off x="1069848" y="1298448"/>
            <a:ext cx="7315200" cy="3255264"/>
          </a:xfrm>
        </p:spPr>
        <p:txBody>
          <a:bodyPr anchor="b">
            <a:normAutofit/>
          </a:bodyPr>
          <a:lstStyle>
            <a:lvl1pPr algn="l">
              <a:defRPr baseline="0" sz="5900" spc="-100">
                <a:solidFill>
                  <a:srgbClr val="FFFFFF"/>
                </a:solidFill>
              </a:defRPr>
            </a:lvl1pPr>
          </a:lstStyle>
          <a:p>
            <a:r>
              <a:rPr lang="en-US" smtClean="0"/>
              <a:t>Click to edit Master title style</a:t>
            </a:r>
            <a:endParaRPr dirty="0" lang="en-US"/>
          </a:p>
        </p:txBody>
      </p:sp>
      <p:sp>
        <p:nvSpPr>
          <p:cNvPr id="1048586" name="Subtitle 2"/>
          <p:cNvSpPr>
            <a:spLocks noGrp="1"/>
          </p:cNvSpPr>
          <p:nvPr>
            <p:ph type="subTitle" idx="1"/>
          </p:nvPr>
        </p:nvSpPr>
        <p:spPr>
          <a:xfrm>
            <a:off x="1100015" y="4670246"/>
            <a:ext cx="7315200" cy="914400"/>
          </a:xfrm>
        </p:spPr>
        <p:txBody>
          <a:bodyPr anchor="t">
            <a:normAutofit/>
          </a:bodyPr>
          <a:lstStyle>
            <a:lvl1pPr algn="l" indent="0" marL="0">
              <a:buNone/>
              <a:defRPr baseline="0" cap="none" sz="2200" spc="0">
                <a:solidFill>
                  <a:schemeClr val="accent1">
                    <a:lumMod val="20000"/>
                    <a:lumOff val="80000"/>
                  </a:schemeClr>
                </a:solidFill>
              </a:defRPr>
            </a:lvl1pPr>
            <a:lvl2pPr algn="ctr" indent="0" marL="457200">
              <a:buNone/>
              <a:defRPr sz="2200"/>
            </a:lvl2pPr>
            <a:lvl3pPr algn="ctr" indent="0" marL="914400">
              <a:buNone/>
              <a:defRPr sz="2200"/>
            </a:lvl3pPr>
            <a:lvl4pPr algn="ctr" indent="0" marL="1371600">
              <a:buNone/>
              <a:defRPr sz="2000"/>
            </a:lvl4pPr>
            <a:lvl5pPr algn="ctr" indent="0" marL="1828800">
              <a:buNone/>
              <a:defRPr sz="2000"/>
            </a:lvl5pPr>
            <a:lvl6pPr algn="ctr" indent="0" marL="2286000">
              <a:buNone/>
              <a:defRPr sz="2000"/>
            </a:lvl6pPr>
            <a:lvl7pPr algn="ctr" indent="0" marL="2743200">
              <a:buNone/>
              <a:defRPr sz="2000"/>
            </a:lvl7pPr>
            <a:lvl8pPr algn="ctr" indent="0" marL="3200400">
              <a:buNone/>
              <a:defRPr sz="2000"/>
            </a:lvl8pPr>
            <a:lvl9pPr algn="ctr" indent="0" marL="3657600">
              <a:buNone/>
              <a:defRPr sz="2000"/>
            </a:lvl9pPr>
          </a:lstStyle>
          <a:p>
            <a:r>
              <a:rPr lang="en-US" smtClean="0"/>
              <a:t>Click to edit Master subtitle style</a:t>
            </a:r>
            <a:endParaRPr dirty="0" lang="en-US"/>
          </a:p>
        </p:txBody>
      </p:sp>
      <p:sp>
        <p:nvSpPr>
          <p:cNvPr id="1048587" name="Date Placeholder 3"/>
          <p:cNvSpPr>
            <a:spLocks noGrp="1"/>
          </p:cNvSpPr>
          <p:nvPr>
            <p:ph type="dt" sz="half" idx="10"/>
          </p:nvPr>
        </p:nvSpPr>
        <p:spPr/>
        <p:txBody>
          <a:bodyPr/>
          <a:p>
            <a:fld id="{5586B75A-687E-405C-8A0B-8D00578BA2C3}" type="datetimeFigureOut">
              <a:rPr dirty="0" lang="en-US"/>
              <a:t>3/23/2020</a:t>
            </a:fld>
            <a:endParaRPr dirty="0" lang="en-US"/>
          </a:p>
        </p:txBody>
      </p:sp>
      <p:sp>
        <p:nvSpPr>
          <p:cNvPr id="1048588" name="Footer Placeholder 4"/>
          <p:cNvSpPr>
            <a:spLocks noGrp="1"/>
          </p:cNvSpPr>
          <p:nvPr>
            <p:ph type="ftr" sz="quarter" idx="11"/>
          </p:nvPr>
        </p:nvSpPr>
        <p:spPr/>
        <p:txBody>
          <a:bodyPr/>
          <a:p>
            <a:endParaRPr dirty="0" lang="en-US"/>
          </a:p>
        </p:txBody>
      </p:sp>
      <p:sp>
        <p:nvSpPr>
          <p:cNvPr id="1048589" name="Slide Number Placeholder 5"/>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3" name=""/>
        <p:cNvGrpSpPr/>
        <p:nvPr/>
      </p:nvGrpSpPr>
      <p:grpSpPr>
        <a:xfrm>
          <a:off x="0" y="0"/>
          <a:ext cx="0" cy="0"/>
          <a:chOff x="0" y="0"/>
          <a:chExt cx="0" cy="0"/>
        </a:xfrm>
      </p:grpSpPr>
      <p:sp>
        <p:nvSpPr>
          <p:cNvPr id="1048654" name="Title 1"/>
          <p:cNvSpPr>
            <a:spLocks noGrp="1"/>
          </p:cNvSpPr>
          <p:nvPr>
            <p:ph type="title"/>
          </p:nvPr>
        </p:nvSpPr>
        <p:spPr/>
        <p:txBody>
          <a:bodyPr/>
          <a:p>
            <a:r>
              <a:rPr lang="en-US" smtClean="0"/>
              <a:t>Click to edit Master title style</a:t>
            </a:r>
            <a:endParaRPr dirty="0" lang="en-US"/>
          </a:p>
        </p:txBody>
      </p:sp>
      <p:sp>
        <p:nvSpPr>
          <p:cNvPr id="1048655" name="Vertical Text Placeholder 2"/>
          <p:cNvSpPr>
            <a:spLocks noGrp="1"/>
          </p:cNvSpPr>
          <p:nvPr>
            <p:ph type="body" orient="vert" idx="1"/>
          </p:nvPr>
        </p:nvSpPr>
        <p:spPr/>
        <p:txBody>
          <a:bodyPr anchor="t"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56" name="Date Placeholder 6"/>
          <p:cNvSpPr>
            <a:spLocks noGrp="1"/>
          </p:cNvSpPr>
          <p:nvPr>
            <p:ph type="dt" sz="half" idx="10"/>
          </p:nvPr>
        </p:nvSpPr>
        <p:spPr/>
        <p:txBody>
          <a:bodyPr/>
          <a:p>
            <a:fld id="{5586B75A-687E-405C-8A0B-8D00578BA2C3}" type="datetimeFigureOut">
              <a:rPr dirty="0" lang="en-US"/>
              <a:t>3/23/2020</a:t>
            </a:fld>
            <a:endParaRPr dirty="0" lang="en-US"/>
          </a:p>
        </p:txBody>
      </p:sp>
      <p:sp>
        <p:nvSpPr>
          <p:cNvPr id="1048657" name="Footer Placeholder 7"/>
          <p:cNvSpPr>
            <a:spLocks noGrp="1"/>
          </p:cNvSpPr>
          <p:nvPr>
            <p:ph type="ftr" sz="quarter" idx="11"/>
          </p:nvPr>
        </p:nvSpPr>
        <p:spPr/>
        <p:txBody>
          <a:bodyPr/>
          <a:p>
            <a:endParaRPr dirty="0" lang="en-US"/>
          </a:p>
        </p:txBody>
      </p:sp>
      <p:sp>
        <p:nvSpPr>
          <p:cNvPr id="1048658" name="Slide Number Placeholder 8"/>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1" name=""/>
        <p:cNvGrpSpPr/>
        <p:nvPr/>
      </p:nvGrpSpPr>
      <p:grpSpPr>
        <a:xfrm>
          <a:off x="0" y="0"/>
          <a:ext cx="0" cy="0"/>
          <a:chOff x="0" y="0"/>
          <a:chExt cx="0" cy="0"/>
        </a:xfrm>
      </p:grpSpPr>
      <p:sp>
        <p:nvSpPr>
          <p:cNvPr id="1048643" name="Vertical Title 1"/>
          <p:cNvSpPr>
            <a:spLocks noGrp="1"/>
          </p:cNvSpPr>
          <p:nvPr>
            <p:ph type="title" orient="vert"/>
          </p:nvPr>
        </p:nvSpPr>
        <p:spPr>
          <a:xfrm>
            <a:off x="381000" y="990600"/>
            <a:ext cx="2819400" cy="4953000"/>
          </a:xfrm>
        </p:spPr>
        <p:txBody>
          <a:bodyPr vert="eaVert"/>
          <a:p>
            <a:r>
              <a:rPr lang="en-US" smtClean="0"/>
              <a:t>Click to edit Master title style</a:t>
            </a:r>
            <a:endParaRPr dirty="0" lang="en-US"/>
          </a:p>
        </p:txBody>
      </p:sp>
      <p:sp>
        <p:nvSpPr>
          <p:cNvPr id="1048644" name="Vertical Text Placeholder 2"/>
          <p:cNvSpPr>
            <a:spLocks noGrp="1"/>
          </p:cNvSpPr>
          <p:nvPr>
            <p:ph type="body" orient="vert" idx="1"/>
          </p:nvPr>
        </p:nvSpPr>
        <p:spPr>
          <a:xfrm>
            <a:off x="3867912" y="868680"/>
            <a:ext cx="7315200" cy="5120640"/>
          </a:xfrm>
        </p:spPr>
        <p:txBody>
          <a:bodyPr anchor="t"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45" name="Date Placeholder 6"/>
          <p:cNvSpPr>
            <a:spLocks noGrp="1"/>
          </p:cNvSpPr>
          <p:nvPr>
            <p:ph type="dt" sz="half" idx="10"/>
          </p:nvPr>
        </p:nvSpPr>
        <p:spPr/>
        <p:txBody>
          <a:bodyPr/>
          <a:p>
            <a:fld id="{5586B75A-687E-405C-8A0B-8D00578BA2C3}" type="datetimeFigureOut">
              <a:rPr dirty="0" lang="en-US"/>
              <a:t>3/23/2020</a:t>
            </a:fld>
            <a:endParaRPr dirty="0" lang="en-US"/>
          </a:p>
        </p:txBody>
      </p:sp>
      <p:sp>
        <p:nvSpPr>
          <p:cNvPr id="1048646" name="Footer Placeholder 7"/>
          <p:cNvSpPr>
            <a:spLocks noGrp="1"/>
          </p:cNvSpPr>
          <p:nvPr>
            <p:ph type="ftr" sz="quarter" idx="11"/>
          </p:nvPr>
        </p:nvSpPr>
        <p:spPr/>
        <p:txBody>
          <a:bodyPr/>
          <a:p>
            <a:endParaRPr dirty="0" lang="en-US"/>
          </a:p>
        </p:txBody>
      </p:sp>
      <p:sp>
        <p:nvSpPr>
          <p:cNvPr id="1048647" name="Slide Number Placeholder 8"/>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0" name=""/>
        <p:cNvGrpSpPr/>
        <p:nvPr/>
      </p:nvGrpSpPr>
      <p:grpSpPr>
        <a:xfrm>
          <a:off x="0" y="0"/>
          <a:ext cx="0" cy="0"/>
          <a:chOff x="0" y="0"/>
          <a:chExt cx="0" cy="0"/>
        </a:xfrm>
      </p:grpSpPr>
      <p:sp>
        <p:nvSpPr>
          <p:cNvPr id="1048596" name="Title 1"/>
          <p:cNvSpPr>
            <a:spLocks noGrp="1"/>
          </p:cNvSpPr>
          <p:nvPr>
            <p:ph type="title"/>
          </p:nvPr>
        </p:nvSpPr>
        <p:spPr/>
        <p:txBody>
          <a:bodyPr/>
          <a:p>
            <a:r>
              <a:rPr lang="en-US" smtClean="0"/>
              <a:t>Click to edit Master title style</a:t>
            </a:r>
            <a:endParaRPr dirty="0" lang="en-US"/>
          </a:p>
        </p:txBody>
      </p:sp>
      <p:sp>
        <p:nvSpPr>
          <p:cNvPr id="1048597"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98" name="Date Placeholder 3"/>
          <p:cNvSpPr>
            <a:spLocks noGrp="1"/>
          </p:cNvSpPr>
          <p:nvPr>
            <p:ph type="dt" sz="half" idx="10"/>
          </p:nvPr>
        </p:nvSpPr>
        <p:spPr/>
        <p:txBody>
          <a:bodyPr/>
          <a:p>
            <a:fld id="{5586B75A-687E-405C-8A0B-8D00578BA2C3}" type="datetimeFigureOut">
              <a:rPr dirty="0" lang="en-US"/>
              <a:t>3/23/2020</a:t>
            </a:fld>
            <a:endParaRPr dirty="0" lang="en-US"/>
          </a:p>
        </p:txBody>
      </p:sp>
      <p:sp>
        <p:nvSpPr>
          <p:cNvPr id="1048599" name="Footer Placeholder 4"/>
          <p:cNvSpPr>
            <a:spLocks noGrp="1"/>
          </p:cNvSpPr>
          <p:nvPr>
            <p:ph type="ftr" sz="quarter" idx="11"/>
          </p:nvPr>
        </p:nvSpPr>
        <p:spPr/>
        <p:txBody>
          <a:bodyPr/>
          <a:p>
            <a:endParaRPr dirty="0" lang="en-US"/>
          </a:p>
        </p:txBody>
      </p:sp>
      <p:sp>
        <p:nvSpPr>
          <p:cNvPr id="1048600" name="Slide Number Placeholder 5"/>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4" name=""/>
        <p:cNvGrpSpPr/>
        <p:nvPr/>
      </p:nvGrpSpPr>
      <p:grpSpPr>
        <a:xfrm>
          <a:off x="0" y="0"/>
          <a:ext cx="0" cy="0"/>
          <a:chOff x="0" y="0"/>
          <a:chExt cx="0" cy="0"/>
        </a:xfrm>
      </p:grpSpPr>
      <p:sp>
        <p:nvSpPr>
          <p:cNvPr id="1048659" name="Title 1"/>
          <p:cNvSpPr>
            <a:spLocks noGrp="1"/>
          </p:cNvSpPr>
          <p:nvPr>
            <p:ph type="title"/>
          </p:nvPr>
        </p:nvSpPr>
        <p:spPr>
          <a:xfrm>
            <a:off x="3867912" y="1298448"/>
            <a:ext cx="7315200" cy="3255264"/>
          </a:xfrm>
        </p:spPr>
        <p:txBody>
          <a:bodyPr anchor="b">
            <a:normAutofit/>
          </a:bodyPr>
          <a:lstStyle>
            <a:lvl1pPr>
              <a:defRPr baseline="0" b="0" sz="5900" spc="-100">
                <a:solidFill>
                  <a:schemeClr val="tx1">
                    <a:lumMod val="65000"/>
                    <a:lumOff val="35000"/>
                  </a:schemeClr>
                </a:solidFill>
              </a:defRPr>
            </a:lvl1pPr>
          </a:lstStyle>
          <a:p>
            <a:r>
              <a:rPr lang="en-US" smtClean="0"/>
              <a:t>Click to edit Master title style</a:t>
            </a:r>
            <a:endParaRPr dirty="0" lang="en-US"/>
          </a:p>
        </p:txBody>
      </p:sp>
      <p:sp>
        <p:nvSpPr>
          <p:cNvPr id="1048660" name="Text Placeholder 2"/>
          <p:cNvSpPr>
            <a:spLocks noGrp="1"/>
          </p:cNvSpPr>
          <p:nvPr>
            <p:ph type="body" idx="1"/>
          </p:nvPr>
        </p:nvSpPr>
        <p:spPr>
          <a:xfrm>
            <a:off x="3886200" y="4672584"/>
            <a:ext cx="7315200" cy="914400"/>
          </a:xfrm>
        </p:spPr>
        <p:txBody>
          <a:bodyPr anchor="t">
            <a:normAutofit/>
          </a:bodyPr>
          <a:lstStyle>
            <a:lvl1pPr indent="0" marL="0">
              <a:buNone/>
              <a:defRPr baseline="0" cap="none" sz="2200" spc="0">
                <a:solidFill>
                  <a:schemeClr val="tx1">
                    <a:lumMod val="65000"/>
                    <a:lumOff val="3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61" name="Date Placeholder 3"/>
          <p:cNvSpPr>
            <a:spLocks noGrp="1"/>
          </p:cNvSpPr>
          <p:nvPr>
            <p:ph type="dt" sz="half" idx="10"/>
          </p:nvPr>
        </p:nvSpPr>
        <p:spPr/>
        <p:txBody>
          <a:bodyPr/>
          <a:p>
            <a:fld id="{5586B75A-687E-405C-8A0B-8D00578BA2C3}" type="datetimeFigureOut">
              <a:rPr dirty="0" lang="en-US"/>
              <a:t>3/23/2020</a:t>
            </a:fld>
            <a:endParaRPr dirty="0" lang="en-US"/>
          </a:p>
        </p:txBody>
      </p:sp>
      <p:sp>
        <p:nvSpPr>
          <p:cNvPr id="1048662" name="Footer Placeholder 4"/>
          <p:cNvSpPr>
            <a:spLocks noGrp="1"/>
          </p:cNvSpPr>
          <p:nvPr>
            <p:ph type="ftr" sz="quarter" idx="11"/>
          </p:nvPr>
        </p:nvSpPr>
        <p:spPr/>
        <p:txBody>
          <a:bodyPr/>
          <a:p>
            <a:endParaRPr dirty="0" lang="en-US"/>
          </a:p>
        </p:txBody>
      </p:sp>
      <p:sp>
        <p:nvSpPr>
          <p:cNvPr id="1048663" name="Slide Number Placeholder 5"/>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5" name=""/>
        <p:cNvGrpSpPr/>
        <p:nvPr/>
      </p:nvGrpSpPr>
      <p:grpSpPr>
        <a:xfrm>
          <a:off x="0" y="0"/>
          <a:ext cx="0" cy="0"/>
          <a:chOff x="0" y="0"/>
          <a:chExt cx="0" cy="0"/>
        </a:xfrm>
      </p:grpSpPr>
      <p:sp>
        <p:nvSpPr>
          <p:cNvPr id="1048664" name="Title 1"/>
          <p:cNvSpPr>
            <a:spLocks noGrp="1"/>
          </p:cNvSpPr>
          <p:nvPr>
            <p:ph type="title"/>
          </p:nvPr>
        </p:nvSpPr>
        <p:spPr/>
        <p:txBody>
          <a:bodyPr/>
          <a:p>
            <a:r>
              <a:rPr lang="en-US" smtClean="0"/>
              <a:t>Click to edit Master title style</a:t>
            </a:r>
            <a:endParaRPr dirty="0" lang="en-US"/>
          </a:p>
        </p:txBody>
      </p:sp>
      <p:sp>
        <p:nvSpPr>
          <p:cNvPr id="1048665"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66"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67" name="Date Placeholder 7"/>
          <p:cNvSpPr>
            <a:spLocks noGrp="1"/>
          </p:cNvSpPr>
          <p:nvPr>
            <p:ph type="dt" sz="half" idx="10"/>
          </p:nvPr>
        </p:nvSpPr>
        <p:spPr/>
        <p:txBody>
          <a:bodyPr/>
          <a:p>
            <a:fld id="{5586B75A-687E-405C-8A0B-8D00578BA2C3}" type="datetimeFigureOut">
              <a:rPr dirty="0" lang="en-US"/>
              <a:t>3/23/2020</a:t>
            </a:fld>
            <a:endParaRPr dirty="0" lang="en-US"/>
          </a:p>
        </p:txBody>
      </p:sp>
      <p:sp>
        <p:nvSpPr>
          <p:cNvPr id="1048668" name="Footer Placeholder 8"/>
          <p:cNvSpPr>
            <a:spLocks noGrp="1"/>
          </p:cNvSpPr>
          <p:nvPr>
            <p:ph type="ftr" sz="quarter" idx="11"/>
          </p:nvPr>
        </p:nvSpPr>
        <p:spPr/>
        <p:txBody>
          <a:bodyPr/>
          <a:p>
            <a:endParaRPr dirty="0" lang="en-US"/>
          </a:p>
        </p:txBody>
      </p:sp>
      <p:sp>
        <p:nvSpPr>
          <p:cNvPr id="1048669" name="Slide Number Placeholder 9"/>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6" name=""/>
        <p:cNvGrpSpPr/>
        <p:nvPr/>
      </p:nvGrpSpPr>
      <p:grpSpPr>
        <a:xfrm>
          <a:off x="0" y="0"/>
          <a:ext cx="0" cy="0"/>
          <a:chOff x="0" y="0"/>
          <a:chExt cx="0" cy="0"/>
        </a:xfrm>
      </p:grpSpPr>
      <p:sp>
        <p:nvSpPr>
          <p:cNvPr id="1048670" name="Title 9"/>
          <p:cNvSpPr>
            <a:spLocks noGrp="1"/>
          </p:cNvSpPr>
          <p:nvPr>
            <p:ph type="title"/>
          </p:nvPr>
        </p:nvSpPr>
        <p:spPr/>
        <p:txBody>
          <a:bodyPr/>
          <a:p>
            <a:r>
              <a:rPr lang="en-US" smtClean="0"/>
              <a:t>Click to edit Master title style</a:t>
            </a:r>
            <a:endParaRPr dirty="0" lang="en-US"/>
          </a:p>
        </p:txBody>
      </p:sp>
      <p:sp>
        <p:nvSpPr>
          <p:cNvPr id="1048671" name="Text Placeholder 2"/>
          <p:cNvSpPr>
            <a:spLocks noGrp="1"/>
          </p:cNvSpPr>
          <p:nvPr>
            <p:ph type="body" idx="1"/>
          </p:nvPr>
        </p:nvSpPr>
        <p:spPr>
          <a:xfrm>
            <a:off x="3867912" y="1023586"/>
            <a:ext cx="3474720" cy="807720"/>
          </a:xfrm>
        </p:spPr>
        <p:txBody>
          <a:bodyPr anchor="b">
            <a:normAutofit/>
          </a:bodyPr>
          <a:lstStyle>
            <a:lvl1pPr indent="0" marL="0">
              <a:spcBef>
                <a:spcPts val="0"/>
              </a:spcBef>
              <a:buNone/>
              <a:defRPr b="1" sz="2000">
                <a:solidFill>
                  <a:schemeClr val="tx1">
                    <a:lumMod val="65000"/>
                    <a:lumOff val="35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2"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3" name="Text Placeholder 4"/>
          <p:cNvSpPr>
            <a:spLocks noGrp="1"/>
          </p:cNvSpPr>
          <p:nvPr>
            <p:ph type="body" sz="quarter" idx="3"/>
          </p:nvPr>
        </p:nvSpPr>
        <p:spPr>
          <a:xfrm>
            <a:off x="7818463" y="1023586"/>
            <a:ext cx="3474720" cy="813171"/>
          </a:xfrm>
        </p:spPr>
        <p:txBody>
          <a:bodyPr anchor="b">
            <a:normAutofit/>
          </a:bodyPr>
          <a:lstStyle>
            <a:lvl1pPr indent="0" marL="0">
              <a:spcBef>
                <a:spcPts val="0"/>
              </a:spcBef>
              <a:buNone/>
              <a:defRPr b="1" sz="2000">
                <a:solidFill>
                  <a:schemeClr val="tx1">
                    <a:lumMod val="65000"/>
                    <a:lumOff val="35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4"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5" name="Date Placeholder 1"/>
          <p:cNvSpPr>
            <a:spLocks noGrp="1"/>
          </p:cNvSpPr>
          <p:nvPr>
            <p:ph type="dt" sz="half" idx="10"/>
          </p:nvPr>
        </p:nvSpPr>
        <p:spPr/>
        <p:txBody>
          <a:bodyPr/>
          <a:p>
            <a:fld id="{5586B75A-687E-405C-8A0B-8D00578BA2C3}" type="datetimeFigureOut">
              <a:rPr dirty="0" lang="en-US"/>
              <a:t>3/23/2020</a:t>
            </a:fld>
            <a:endParaRPr dirty="0" lang="en-US"/>
          </a:p>
        </p:txBody>
      </p:sp>
      <p:sp>
        <p:nvSpPr>
          <p:cNvPr id="1048676" name="Footer Placeholder 10"/>
          <p:cNvSpPr>
            <a:spLocks noGrp="1"/>
          </p:cNvSpPr>
          <p:nvPr>
            <p:ph type="ftr" sz="quarter" idx="11"/>
          </p:nvPr>
        </p:nvSpPr>
        <p:spPr/>
        <p:txBody>
          <a:bodyPr/>
          <a:p>
            <a:endParaRPr dirty="0" lang="en-US"/>
          </a:p>
        </p:txBody>
      </p:sp>
      <p:sp>
        <p:nvSpPr>
          <p:cNvPr id="1048677" name="Slide Number Placeholder 11"/>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0" name=""/>
        <p:cNvGrpSpPr/>
        <p:nvPr/>
      </p:nvGrpSpPr>
      <p:grpSpPr>
        <a:xfrm>
          <a:off x="0" y="0"/>
          <a:ext cx="0" cy="0"/>
          <a:chOff x="0" y="0"/>
          <a:chExt cx="0" cy="0"/>
        </a:xfrm>
      </p:grpSpPr>
      <p:sp>
        <p:nvSpPr>
          <p:cNvPr id="1048639" name="Title 5"/>
          <p:cNvSpPr>
            <a:spLocks noGrp="1"/>
          </p:cNvSpPr>
          <p:nvPr>
            <p:ph type="title"/>
          </p:nvPr>
        </p:nvSpPr>
        <p:spPr/>
        <p:txBody>
          <a:bodyPr/>
          <a:p>
            <a:r>
              <a:rPr lang="en-US" smtClean="0"/>
              <a:t>Click to edit Master title style</a:t>
            </a:r>
            <a:endParaRPr dirty="0" lang="en-US"/>
          </a:p>
        </p:txBody>
      </p:sp>
      <p:sp>
        <p:nvSpPr>
          <p:cNvPr id="1048640" name="Date Placeholder 1"/>
          <p:cNvSpPr>
            <a:spLocks noGrp="1"/>
          </p:cNvSpPr>
          <p:nvPr>
            <p:ph type="dt" sz="half" idx="10"/>
          </p:nvPr>
        </p:nvSpPr>
        <p:spPr/>
        <p:txBody>
          <a:bodyPr/>
          <a:p>
            <a:fld id="{5586B75A-687E-405C-8A0B-8D00578BA2C3}" type="datetimeFigureOut">
              <a:rPr dirty="0" lang="en-US"/>
              <a:t>3/23/2020</a:t>
            </a:fld>
            <a:endParaRPr dirty="0" lang="en-US"/>
          </a:p>
        </p:txBody>
      </p:sp>
      <p:sp>
        <p:nvSpPr>
          <p:cNvPr id="1048641" name="Footer Placeholder 6"/>
          <p:cNvSpPr>
            <a:spLocks noGrp="1"/>
          </p:cNvSpPr>
          <p:nvPr>
            <p:ph type="ftr" sz="quarter" idx="11"/>
          </p:nvPr>
        </p:nvSpPr>
        <p:spPr/>
        <p:txBody>
          <a:bodyPr/>
          <a:p>
            <a:endParaRPr dirty="0" lang="en-US"/>
          </a:p>
        </p:txBody>
      </p:sp>
      <p:sp>
        <p:nvSpPr>
          <p:cNvPr id="1048642" name="Slide Number Placeholder 7"/>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67" name=""/>
        <p:cNvGrpSpPr/>
        <p:nvPr/>
      </p:nvGrpSpPr>
      <p:grpSpPr>
        <a:xfrm>
          <a:off x="0" y="0"/>
          <a:ext cx="0" cy="0"/>
          <a:chOff x="0" y="0"/>
          <a:chExt cx="0" cy="0"/>
        </a:xfrm>
      </p:grpSpPr>
      <p:sp>
        <p:nvSpPr>
          <p:cNvPr id="1048678" name="Date Placeholder 4"/>
          <p:cNvSpPr>
            <a:spLocks noGrp="1"/>
          </p:cNvSpPr>
          <p:nvPr>
            <p:ph type="dt" sz="half" idx="10"/>
          </p:nvPr>
        </p:nvSpPr>
        <p:spPr/>
        <p:txBody>
          <a:bodyPr/>
          <a:p>
            <a:fld id="{5586B75A-687E-405C-8A0B-8D00578BA2C3}" type="datetimeFigureOut">
              <a:rPr dirty="0" lang="en-US"/>
              <a:t>3/23/2020</a:t>
            </a:fld>
            <a:endParaRPr dirty="0" lang="en-US"/>
          </a:p>
        </p:txBody>
      </p:sp>
      <p:sp>
        <p:nvSpPr>
          <p:cNvPr id="1048679" name="Footer Placeholder 5"/>
          <p:cNvSpPr>
            <a:spLocks noGrp="1"/>
          </p:cNvSpPr>
          <p:nvPr>
            <p:ph type="ftr" sz="quarter" idx="11"/>
          </p:nvPr>
        </p:nvSpPr>
        <p:spPr/>
        <p:txBody>
          <a:bodyPr/>
          <a:p>
            <a:endParaRPr dirty="0" lang="en-US"/>
          </a:p>
        </p:txBody>
      </p:sp>
      <p:sp>
        <p:nvSpPr>
          <p:cNvPr id="1048680" name="Slide Number Placeholder 6"/>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8" name=""/>
        <p:cNvGrpSpPr/>
        <p:nvPr/>
      </p:nvGrpSpPr>
      <p:grpSpPr>
        <a:xfrm>
          <a:off x="0" y="0"/>
          <a:ext cx="0" cy="0"/>
          <a:chOff x="0" y="0"/>
          <a:chExt cx="0" cy="0"/>
        </a:xfrm>
      </p:grpSpPr>
      <p:sp>
        <p:nvSpPr>
          <p:cNvPr id="1048681" name="Title 1"/>
          <p:cNvSpPr>
            <a:spLocks noGrp="1"/>
          </p:cNvSpPr>
          <p:nvPr>
            <p:ph type="title"/>
          </p:nvPr>
        </p:nvSpPr>
        <p:spPr>
          <a:xfrm>
            <a:off x="256032" y="1143000"/>
            <a:ext cx="2834640" cy="2377440"/>
          </a:xfrm>
        </p:spPr>
        <p:txBody>
          <a:bodyPr anchor="b">
            <a:normAutofit/>
          </a:bodyPr>
          <a:lstStyle>
            <a:lvl1pPr>
              <a:defRPr baseline="0" b="0" sz="3200"/>
            </a:lvl1pPr>
          </a:lstStyle>
          <a:p>
            <a:r>
              <a:rPr lang="en-US" smtClean="0"/>
              <a:t>Click to edit Master title style</a:t>
            </a:r>
            <a:endParaRPr dirty="0" lang="en-US"/>
          </a:p>
        </p:txBody>
      </p:sp>
      <p:sp>
        <p:nvSpPr>
          <p:cNvPr id="1048682"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83" name="Text Placeholder 3"/>
          <p:cNvSpPr>
            <a:spLocks noGrp="1"/>
          </p:cNvSpPr>
          <p:nvPr>
            <p:ph type="body" sz="half" idx="2"/>
          </p:nvPr>
        </p:nvSpPr>
        <p:spPr>
          <a:xfrm>
            <a:off x="256032" y="3494176"/>
            <a:ext cx="2834640" cy="2321990"/>
          </a:xfrm>
        </p:spPr>
        <p:txBody>
          <a:bodyPr anchor="t">
            <a:normAutofit/>
          </a:bodyPr>
          <a:lstStyle>
            <a:lvl1pPr indent="0" marL="0">
              <a:lnSpc>
                <a:spcPct val="100000"/>
              </a:lnSpc>
              <a:buNone/>
              <a:defRPr sz="1400">
                <a:solidFill>
                  <a:srgbClr val="FFFFFF"/>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84" name="Date Placeholder 7"/>
          <p:cNvSpPr>
            <a:spLocks noGrp="1"/>
          </p:cNvSpPr>
          <p:nvPr>
            <p:ph type="dt" sz="half" idx="10"/>
          </p:nvPr>
        </p:nvSpPr>
        <p:spPr/>
        <p:txBody>
          <a:bodyPr/>
          <a:p>
            <a:fld id="{5586B75A-687E-405C-8A0B-8D00578BA2C3}" type="datetimeFigureOut">
              <a:rPr dirty="0" lang="en-US"/>
              <a:t>3/23/2020</a:t>
            </a:fld>
            <a:endParaRPr dirty="0" lang="en-US"/>
          </a:p>
        </p:txBody>
      </p:sp>
      <p:sp>
        <p:nvSpPr>
          <p:cNvPr id="1048685" name="Footer Placeholder 8"/>
          <p:cNvSpPr>
            <a:spLocks noGrp="1"/>
          </p:cNvSpPr>
          <p:nvPr>
            <p:ph type="ftr" sz="quarter" idx="11"/>
          </p:nvPr>
        </p:nvSpPr>
        <p:spPr/>
        <p:txBody>
          <a:bodyPr/>
          <a:p>
            <a:endParaRPr dirty="0" lang="en-US"/>
          </a:p>
        </p:txBody>
      </p:sp>
      <p:sp>
        <p:nvSpPr>
          <p:cNvPr id="1048686" name="Slide Number Placeholder 9"/>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2" name=""/>
        <p:cNvGrpSpPr/>
        <p:nvPr/>
      </p:nvGrpSpPr>
      <p:grpSpPr>
        <a:xfrm>
          <a:off x="0" y="0"/>
          <a:ext cx="0" cy="0"/>
          <a:chOff x="0" y="0"/>
          <a:chExt cx="0" cy="0"/>
        </a:xfrm>
      </p:grpSpPr>
      <p:sp>
        <p:nvSpPr>
          <p:cNvPr id="1048648" name="Title 1"/>
          <p:cNvSpPr>
            <a:spLocks noGrp="1"/>
          </p:cNvSpPr>
          <p:nvPr>
            <p:ph type="title"/>
          </p:nvPr>
        </p:nvSpPr>
        <p:spPr>
          <a:xfrm>
            <a:off x="256032" y="1143000"/>
            <a:ext cx="2834640" cy="2377440"/>
          </a:xfrm>
        </p:spPr>
        <p:txBody>
          <a:bodyPr anchor="b">
            <a:normAutofit/>
          </a:bodyPr>
          <a:lstStyle>
            <a:lvl1pPr>
              <a:defRPr b="0" sz="3200"/>
            </a:lvl1pPr>
          </a:lstStyle>
          <a:p>
            <a:r>
              <a:rPr lang="en-US" smtClean="0"/>
              <a:t>Click to edit Master title style</a:t>
            </a:r>
            <a:endParaRPr dirty="0" lang="en-US"/>
          </a:p>
        </p:txBody>
      </p:sp>
      <p:sp>
        <p:nvSpPr>
          <p:cNvPr id="1048649" name="Picture Placeholder 2"/>
          <p:cNvSpPr>
            <a:spLocks noChangeAspect="1" noGrp="1"/>
          </p:cNvSpPr>
          <p:nvPr>
            <p:ph type="pic" idx="1"/>
          </p:nvPr>
        </p:nvSpPr>
        <p:spPr>
          <a:xfrm>
            <a:off x="3570644" y="767419"/>
            <a:ext cx="8115230" cy="5330952"/>
          </a:xfrm>
          <a:solidFill>
            <a:schemeClr val="bg1">
              <a:lumMod val="75000"/>
            </a:schemeClr>
          </a:solidFill>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smtClean="0"/>
              <a:t>Click icon to add picture</a:t>
            </a:r>
            <a:endParaRPr dirty="0" lang="en-US"/>
          </a:p>
        </p:txBody>
      </p:sp>
      <p:sp>
        <p:nvSpPr>
          <p:cNvPr id="1048650" name="Text Placeholder 3"/>
          <p:cNvSpPr>
            <a:spLocks noGrp="1"/>
          </p:cNvSpPr>
          <p:nvPr>
            <p:ph type="body" sz="half" idx="2"/>
          </p:nvPr>
        </p:nvSpPr>
        <p:spPr>
          <a:xfrm>
            <a:off x="256032" y="3493008"/>
            <a:ext cx="2834640" cy="2322576"/>
          </a:xfrm>
        </p:spPr>
        <p:txBody>
          <a:bodyPr anchor="t">
            <a:normAutofit/>
          </a:bodyPr>
          <a:lstStyle>
            <a:lvl1pPr indent="0" marL="0">
              <a:lnSpc>
                <a:spcPct val="100000"/>
              </a:lnSpc>
              <a:buNone/>
              <a:defRPr sz="1400">
                <a:solidFill>
                  <a:srgbClr val="FFFFFF"/>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51" name="Date Placeholder 7"/>
          <p:cNvSpPr>
            <a:spLocks noGrp="1"/>
          </p:cNvSpPr>
          <p:nvPr>
            <p:ph type="dt" sz="half" idx="10"/>
          </p:nvPr>
        </p:nvSpPr>
        <p:spPr/>
        <p:txBody>
          <a:bodyPr/>
          <a:p>
            <a:fld id="{5586B75A-687E-405C-8A0B-8D00578BA2C3}" type="datetimeFigureOut">
              <a:rPr dirty="0" lang="en-US"/>
              <a:t>3/23/2020</a:t>
            </a:fld>
            <a:endParaRPr dirty="0" lang="en-US"/>
          </a:p>
        </p:txBody>
      </p:sp>
      <p:sp>
        <p:nvSpPr>
          <p:cNvPr id="1048652" name="Footer Placeholder 8"/>
          <p:cNvSpPr>
            <a:spLocks noGrp="1"/>
          </p:cNvSpPr>
          <p:nvPr>
            <p:ph type="ftr" sz="quarter" idx="11"/>
          </p:nvPr>
        </p:nvSpPr>
        <p:spPr>
          <a:xfrm>
            <a:off x="3499101" y="6356350"/>
            <a:ext cx="5911517" cy="365125"/>
          </a:xfrm>
        </p:spPr>
        <p:txBody>
          <a:bodyPr/>
          <a:p>
            <a:endParaRPr dirty="0" lang="en-US"/>
          </a:p>
        </p:txBody>
      </p:sp>
      <p:sp>
        <p:nvSpPr>
          <p:cNvPr id="1048653" name="Slide Number Placeholder 9"/>
          <p:cNvSpPr>
            <a:spLocks noGrp="1"/>
          </p:cNvSpPr>
          <p:nvPr>
            <p:ph type="sldNum" sz="quarter" idx="12"/>
          </p:nvPr>
        </p:nvSpPr>
        <p:spPr/>
        <p:txBody>
          <a:bodyPr/>
          <a:p>
            <a:fld id="{4FAB73BC-B049-4115-A692-8D63A059BFB8}" type="slidenum">
              <a:rPr dirty="0" lang="en-US"/>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Rectangle 6"/>
          <p:cNvSpPr/>
          <p:nvPr/>
        </p:nvSpPr>
        <p:spPr>
          <a:xfrm>
            <a:off x="1" y="758952"/>
            <a:ext cx="3443590" cy="5330952"/>
          </a:xfrm>
          <a:prstGeom prst="rect"/>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77" name="Title Placeholder 1"/>
          <p:cNvSpPr>
            <a:spLocks noGrp="1"/>
          </p:cNvSpPr>
          <p:nvPr>
            <p:ph type="title"/>
          </p:nvPr>
        </p:nvSpPr>
        <p:spPr>
          <a:xfrm>
            <a:off x="252919" y="1123837"/>
            <a:ext cx="2947482" cy="4601183"/>
          </a:xfrm>
          <a:prstGeom prst="rect"/>
        </p:spPr>
        <p:txBody>
          <a:bodyPr anchor="ctr" bIns="45720" lIns="91440" rIns="91440" rtlCol="0" tIns="45720" vert="horz">
            <a:normAutofit/>
          </a:bodyPr>
          <a:p>
            <a:r>
              <a:rPr lang="en-US" smtClean="0"/>
              <a:t>Click to edit Master title style</a:t>
            </a:r>
            <a:endParaRPr dirty="0" lang="en-US"/>
          </a:p>
        </p:txBody>
      </p:sp>
      <p:sp>
        <p:nvSpPr>
          <p:cNvPr id="1048578" name="Rectangle 37"/>
          <p:cNvSpPr/>
          <p:nvPr/>
        </p:nvSpPr>
        <p:spPr>
          <a:xfrm>
            <a:off x="11815864" y="758952"/>
            <a:ext cx="384048" cy="5330952"/>
          </a:xfrm>
          <a:prstGeom prst="rect"/>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79" name="Text Placeholder 2"/>
          <p:cNvSpPr>
            <a:spLocks noGrp="1"/>
          </p:cNvSpPr>
          <p:nvPr>
            <p:ph type="body" idx="1"/>
          </p:nvPr>
        </p:nvSpPr>
        <p:spPr>
          <a:xfrm>
            <a:off x="3869268" y="864108"/>
            <a:ext cx="7315200" cy="5120640"/>
          </a:xfrm>
          <a:prstGeom prst="rect"/>
        </p:spPr>
        <p:txBody>
          <a:bodyPr anchor="ct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0" name="Date Placeholder 3"/>
          <p:cNvSpPr>
            <a:spLocks noGrp="1"/>
          </p:cNvSpPr>
          <p:nvPr>
            <p:ph type="dt" sz="half" idx="2"/>
          </p:nvPr>
        </p:nvSpPr>
        <p:spPr>
          <a:xfrm>
            <a:off x="262465" y="6356350"/>
            <a:ext cx="2743200" cy="365125"/>
          </a:xfrm>
          <a:prstGeom prst="rect"/>
        </p:spPr>
        <p:txBody>
          <a:bodyPr anchor="ctr" bIns="45720" lIns="91440" rIns="91440" rtlCol="0" tIns="45720" vert="horz"/>
          <a:lstStyle>
            <a:lvl1pPr algn="l">
              <a:defRPr sz="1100">
                <a:solidFill>
                  <a:schemeClr val="tx1">
                    <a:lumMod val="50000"/>
                    <a:lumOff val="50000"/>
                  </a:schemeClr>
                </a:solidFill>
              </a:defRPr>
            </a:lvl1pPr>
          </a:lstStyle>
          <a:p>
            <a:fld id="{5586B75A-687E-405C-8A0B-8D00578BA2C3}" type="datetimeFigureOut">
              <a:rPr dirty="0" lang="en-US"/>
              <a:t>3/23/2020</a:t>
            </a:fld>
            <a:endParaRPr dirty="0" lang="en-US"/>
          </a:p>
        </p:txBody>
      </p:sp>
      <p:sp>
        <p:nvSpPr>
          <p:cNvPr id="1048581" name="Footer Placeholder 4"/>
          <p:cNvSpPr>
            <a:spLocks noGrp="1"/>
          </p:cNvSpPr>
          <p:nvPr>
            <p:ph type="ftr" sz="quarter" idx="3"/>
          </p:nvPr>
        </p:nvSpPr>
        <p:spPr>
          <a:xfrm>
            <a:off x="3869268" y="6356350"/>
            <a:ext cx="5911517" cy="365125"/>
          </a:xfrm>
          <a:prstGeom prst="rect"/>
        </p:spPr>
        <p:txBody>
          <a:bodyPr anchor="ctr" bIns="45720" lIns="91440" rIns="91440" rtlCol="0" tIns="45720" vert="horz"/>
          <a:lstStyle>
            <a:lvl1pPr algn="l">
              <a:defRPr sz="1100">
                <a:solidFill>
                  <a:schemeClr val="tx1">
                    <a:lumMod val="50000"/>
                    <a:lumOff val="50000"/>
                  </a:schemeClr>
                </a:solidFill>
              </a:defRPr>
            </a:lvl1pPr>
          </a:lstStyle>
          <a:p>
            <a:endParaRPr dirty="0" lang="en-US"/>
          </a:p>
        </p:txBody>
      </p:sp>
      <p:sp>
        <p:nvSpPr>
          <p:cNvPr id="1048582" name="Slide Number Placeholder 5"/>
          <p:cNvSpPr>
            <a:spLocks noGrp="1"/>
          </p:cNvSpPr>
          <p:nvPr>
            <p:ph type="sldNum" sz="quarter" idx="4"/>
          </p:nvPr>
        </p:nvSpPr>
        <p:spPr>
          <a:xfrm>
            <a:off x="10634135" y="6356350"/>
            <a:ext cx="1530927" cy="365125"/>
          </a:xfrm>
          <a:prstGeom prst="rect"/>
        </p:spPr>
        <p:txBody>
          <a:bodyPr anchor="ctr" bIns="45720" lIns="91440" rIns="91440" rtlCol="0" tIns="45720" vert="horz"/>
          <a:lstStyle>
            <a:lvl1pPr algn="r">
              <a:defRPr b="1" sz="1200">
                <a:solidFill>
                  <a:schemeClr val="accent1"/>
                </a:solidFill>
              </a:defRPr>
            </a:lvl1pPr>
          </a:lstStyle>
          <a:p>
            <a:fld id="{4FAB73BC-B049-4115-A692-8D63A059BFB8}" type="slidenum">
              <a:rPr dirty="0" lang="en-US"/>
              <a:t>‹#›</a:t>
            </a:fld>
            <a:endParaRPr dirty="0" lang="en-US"/>
          </a:p>
        </p:txBody>
      </p:sp>
    </p:spTree>
  </p:cSld>
  <p:clrMap accent1="accent1" accent2="accent2" accent3="accent3" accent4="accent4" accent5="accent5" accent6="accent6" bg1="lt1" bg2="lt2" tx1="dk1" tx2="dk2"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dt="0" ftr="0" hdr="0" sldNum="0"/>
  <p:txStyles>
    <p:titleStyle>
      <a:lvl1pPr algn="l" defTabSz="914400" eaLnBrk="1" hangingPunct="1" latinLnBrk="0" rtl="0">
        <a:lnSpc>
          <a:spcPct val="90000"/>
        </a:lnSpc>
        <a:spcBef>
          <a:spcPct val="0"/>
        </a:spcBef>
        <a:buNone/>
        <a:defRPr baseline="0" sz="3600" kern="1200" spc="-60">
          <a:solidFill>
            <a:srgbClr val="FFFFFF"/>
          </a:solidFill>
          <a:latin typeface="+mj-lt"/>
          <a:ea typeface="+mj-ea"/>
          <a:cs typeface="+mj-cs"/>
        </a:defRPr>
      </a:lvl1pPr>
    </p:titleStyle>
    <p:bodyStyle>
      <a:lvl1pPr algn="l" defTabSz="914400" eaLnBrk="1" hangingPunct="1" indent="-182880" latinLnBrk="0" marL="182880" rtl="0">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algn="l" defTabSz="914400" eaLnBrk="1" hangingPunct="1" indent="-182880" latinLnBrk="0" marL="685800" rtl="0">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algn="l" defTabSz="914400" eaLnBrk="1" hangingPunct="1" indent="-182880" latinLnBrk="0" marL="1143000" rtl="0">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algn="l" defTabSz="914400" eaLnBrk="1" hangingPunct="1" indent="-182880" latinLnBrk="0" marL="1600200" rtl="0">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algn="l" defTabSz="914400" eaLnBrk="1" hangingPunct="1" indent="-182880" latinLnBrk="0" marL="2057400" rtl="0">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algn="l" defTabSz="914400" eaLnBrk="1" hangingPunct="1" indent="-228600" latinLnBrk="0" marL="2514600" rtl="0">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algn="l" defTabSz="914400" eaLnBrk="1" hangingPunct="1" indent="-228600" latinLnBrk="0" marL="2971800" rtl="0">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algn="l" defTabSz="914400" eaLnBrk="1" hangingPunct="1" indent="-228600" latinLnBrk="0" marL="3429000" rtl="0">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algn="l" defTabSz="914400" eaLnBrk="1" hangingPunct="1" indent="-228600" latinLnBrk="0" marL="3886200" rtl="0">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0" name=""/>
          <p:cNvSpPr>
            <a:spLocks noGrp="1"/>
          </p:cNvSpPr>
          <p:nvPr>
            <p:ph type="ctrTitle"/>
          </p:nvPr>
        </p:nvSpPr>
        <p:spPr>
          <a:noFill/>
        </p:spPr>
        <p:txBody>
          <a:bodyPr>
            <a:normAutofit fontScale="90000"/>
          </a:bodyPr>
          <a:p>
            <a:pPr algn="l" indent="-857250" marL="862013">
              <a:buFont typeface="Arial"/>
              <a:buChar char="•"/>
            </a:pPr>
            <a:r>
              <a:rPr b="1" sz="4444" lang="en-US">
                <a:solidFill>
                  <a:srgbClr val="000000"/>
                </a:solidFill>
              </a:rPr>
              <a:t>E</a:t>
            </a:r>
            <a:r>
              <a:rPr b="1" sz="4444" lang="en-US">
                <a:solidFill>
                  <a:srgbClr val="000000"/>
                </a:solidFill>
              </a:rPr>
              <a:t>N</a:t>
            </a:r>
            <a:r>
              <a:rPr b="1" sz="4444" lang="en-US">
                <a:solidFill>
                  <a:srgbClr val="000000"/>
                </a:solidFill>
              </a:rPr>
              <a:t>G</a:t>
            </a:r>
            <a:r>
              <a:rPr b="1" sz="4444" lang="en-US">
                <a:solidFill>
                  <a:srgbClr val="000000"/>
                </a:solidFill>
              </a:rPr>
              <a:t>I</a:t>
            </a:r>
            <a:r>
              <a:rPr b="1" sz="4444" lang="en-US">
                <a:solidFill>
                  <a:srgbClr val="000000"/>
                </a:solidFill>
              </a:rPr>
              <a:t>NEERING</a:t>
            </a:r>
            <a:r>
              <a:rPr b="1" sz="4444" lang="en-US">
                <a:solidFill>
                  <a:srgbClr val="000000"/>
                </a:solidFill>
              </a:rPr>
              <a:t> </a:t>
            </a:r>
            <a:r>
              <a:rPr b="1" sz="4444" lang="en-US">
                <a:solidFill>
                  <a:srgbClr val="000000"/>
                </a:solidFill>
              </a:rPr>
              <a:t>S</a:t>
            </a:r>
            <a:r>
              <a:rPr b="1" sz="4444" lang="en-US">
                <a:solidFill>
                  <a:srgbClr val="000000"/>
                </a:solidFill>
              </a:rPr>
              <a:t>T</a:t>
            </a:r>
            <a:r>
              <a:rPr b="1" sz="4444" lang="en-US">
                <a:solidFill>
                  <a:srgbClr val="000000"/>
                </a:solidFill>
              </a:rPr>
              <a:t>R</a:t>
            </a:r>
            <a:r>
              <a:rPr b="1" sz="4444" lang="en-US">
                <a:solidFill>
                  <a:srgbClr val="000000"/>
                </a:solidFill>
              </a:rPr>
              <a:t>A</a:t>
            </a:r>
            <a:r>
              <a:rPr b="1" sz="4444" lang="en-US">
                <a:solidFill>
                  <a:srgbClr val="000000"/>
                </a:solidFill>
              </a:rPr>
              <a:t>T</a:t>
            </a:r>
            <a:r>
              <a:rPr b="1" sz="4444" lang="en-US">
                <a:solidFill>
                  <a:srgbClr val="000000"/>
                </a:solidFill>
              </a:rPr>
              <a:t>EGIES</a:t>
            </a:r>
            <a:r>
              <a:rPr b="1" sz="4444" lang="en-US">
                <a:solidFill>
                  <a:srgbClr val="000000"/>
                </a:solidFill>
              </a:rPr>
              <a:t> </a:t>
            </a:r>
            <a:r>
              <a:rPr b="1" sz="4444" lang="en-US">
                <a:solidFill>
                  <a:srgbClr val="000000"/>
                </a:solidFill>
              </a:rPr>
              <a:t>F</a:t>
            </a:r>
            <a:r>
              <a:rPr b="1" sz="4444" lang="en-US">
                <a:solidFill>
                  <a:srgbClr val="000000"/>
                </a:solidFill>
              </a:rPr>
              <a:t>OR</a:t>
            </a:r>
            <a:r>
              <a:rPr b="1" sz="4444" lang="en-US">
                <a:solidFill>
                  <a:srgbClr val="000000"/>
                </a:solidFill>
              </a:rPr>
              <a:t> </a:t>
            </a:r>
            <a:r>
              <a:rPr b="1" sz="4444" lang="en-US">
                <a:solidFill>
                  <a:srgbClr val="000000"/>
                </a:solidFill>
              </a:rPr>
              <a:t>H</a:t>
            </a:r>
            <a:r>
              <a:rPr b="1" sz="4444" lang="en-US">
                <a:solidFill>
                  <a:srgbClr val="000000"/>
                </a:solidFill>
              </a:rPr>
              <a:t>A</a:t>
            </a:r>
            <a:r>
              <a:rPr b="1" sz="4444" lang="en-US">
                <a:solidFill>
                  <a:srgbClr val="000000"/>
                </a:solidFill>
              </a:rPr>
              <a:t>N</a:t>
            </a:r>
            <a:r>
              <a:rPr b="1" sz="4444" lang="en-US">
                <a:solidFill>
                  <a:srgbClr val="000000"/>
                </a:solidFill>
              </a:rPr>
              <a:t>D</a:t>
            </a:r>
            <a:r>
              <a:rPr b="1" sz="4444" lang="en-US">
                <a:solidFill>
                  <a:srgbClr val="000000"/>
                </a:solidFill>
              </a:rPr>
              <a:t>L</a:t>
            </a:r>
            <a:r>
              <a:rPr b="1" sz="4444" lang="en-US">
                <a:solidFill>
                  <a:srgbClr val="000000"/>
                </a:solidFill>
              </a:rPr>
              <a:t>ING</a:t>
            </a:r>
            <a:r>
              <a:rPr b="1" sz="4444" lang="en-US">
                <a:solidFill>
                  <a:srgbClr val="000000"/>
                </a:solidFill>
              </a:rPr>
              <a:t> </a:t>
            </a:r>
            <a:r>
              <a:rPr b="1" sz="4444" lang="en-US">
                <a:solidFill>
                  <a:srgbClr val="000000"/>
                </a:solidFill>
              </a:rPr>
              <a:t>C</a:t>
            </a:r>
            <a:r>
              <a:rPr b="1" sz="4444" lang="en-US">
                <a:solidFill>
                  <a:srgbClr val="000000"/>
                </a:solidFill>
              </a:rPr>
              <a:t>O</a:t>
            </a:r>
            <a:r>
              <a:rPr b="1" sz="4444" lang="en-US">
                <a:solidFill>
                  <a:srgbClr val="000000"/>
                </a:solidFill>
              </a:rPr>
              <a:t>V</a:t>
            </a:r>
            <a:r>
              <a:rPr b="1" sz="4444" lang="en-US">
                <a:solidFill>
                  <a:srgbClr val="000000"/>
                </a:solidFill>
              </a:rPr>
              <a:t>I</a:t>
            </a:r>
            <a:r>
              <a:rPr b="1" sz="4444" lang="en-US">
                <a:solidFill>
                  <a:srgbClr val="000000"/>
                </a:solidFill>
              </a:rPr>
              <a:t>D</a:t>
            </a:r>
            <a:r>
              <a:rPr b="1" sz="4444" lang="en-US">
                <a:solidFill>
                  <a:srgbClr val="000000"/>
                </a:solidFill>
              </a:rPr>
              <a:t>-</a:t>
            </a:r>
            <a:r>
              <a:rPr b="1" sz="4444" lang="en-US">
                <a:solidFill>
                  <a:srgbClr val="000000"/>
                </a:solidFill>
              </a:rPr>
              <a:t>19</a:t>
            </a:r>
            <a:r>
              <a:rPr b="1" sz="4444" lang="en-US">
                <a:solidFill>
                  <a:srgbClr val="000000"/>
                </a:solidFill>
              </a:rPr>
              <a:t> </a:t>
            </a:r>
            <a:r>
              <a:rPr b="1" sz="4444" lang="en-US">
                <a:solidFill>
                  <a:srgbClr val="000000"/>
                </a:solidFill>
              </a:rPr>
              <a:t>F</a:t>
            </a:r>
            <a:r>
              <a:rPr b="1" sz="4444" lang="en-US">
                <a:solidFill>
                  <a:srgbClr val="000000"/>
                </a:solidFill>
              </a:rPr>
              <a:t>O</a:t>
            </a:r>
            <a:r>
              <a:rPr b="1" sz="4444" lang="en-US">
                <a:solidFill>
                  <a:srgbClr val="000000"/>
                </a:solidFill>
              </a:rPr>
              <a:t>R</a:t>
            </a:r>
            <a:r>
              <a:rPr b="1" sz="4444" lang="en-US">
                <a:solidFill>
                  <a:srgbClr val="000000"/>
                </a:solidFill>
              </a:rPr>
              <a:t> </a:t>
            </a:r>
            <a:r>
              <a:rPr b="1" sz="4444" lang="en-US">
                <a:solidFill>
                  <a:srgbClr val="000000"/>
                </a:solidFill>
              </a:rPr>
              <a:t>T</a:t>
            </a:r>
            <a:r>
              <a:rPr b="1" sz="4444" lang="en-US">
                <a:solidFill>
                  <a:srgbClr val="000000"/>
                </a:solidFill>
              </a:rPr>
              <a:t>HE</a:t>
            </a:r>
            <a:r>
              <a:rPr b="1" sz="4444" lang="en-US">
                <a:solidFill>
                  <a:srgbClr val="000000"/>
                </a:solidFill>
              </a:rPr>
              <a:t> </a:t>
            </a:r>
            <a:r>
              <a:rPr b="1" sz="4444" lang="en-US">
                <a:solidFill>
                  <a:srgbClr val="000000"/>
                </a:solidFill>
              </a:rPr>
              <a:t>E</a:t>
            </a:r>
            <a:r>
              <a:rPr b="1" sz="4444" lang="en-US">
                <a:solidFill>
                  <a:srgbClr val="000000"/>
                </a:solidFill>
              </a:rPr>
              <a:t>N</a:t>
            </a:r>
            <a:r>
              <a:rPr b="1" sz="4444" lang="en-US">
                <a:solidFill>
                  <a:srgbClr val="000000"/>
                </a:solidFill>
              </a:rPr>
              <a:t>V</a:t>
            </a:r>
            <a:r>
              <a:rPr b="1" sz="4444" lang="en-US">
                <a:solidFill>
                  <a:srgbClr val="000000"/>
                </a:solidFill>
              </a:rPr>
              <a:t>IRONMEN</a:t>
            </a:r>
            <a:r>
              <a:rPr b="1" sz="4444" lang="en-US">
                <a:solidFill>
                  <a:srgbClr val="000000"/>
                </a:solidFill>
              </a:rPr>
              <a:t>TAL</a:t>
            </a:r>
            <a:r>
              <a:rPr b="1" sz="4444" lang="en-US">
                <a:solidFill>
                  <a:srgbClr val="000000"/>
                </a:solidFill>
              </a:rPr>
              <a:t> </a:t>
            </a:r>
            <a:r>
              <a:rPr b="1" sz="4444" lang="en-US">
                <a:solidFill>
                  <a:srgbClr val="000000"/>
                </a:solidFill>
              </a:rPr>
              <a:t>H</a:t>
            </a:r>
            <a:r>
              <a:rPr b="1" sz="4444" lang="en-US">
                <a:solidFill>
                  <a:srgbClr val="000000"/>
                </a:solidFill>
              </a:rPr>
              <a:t>E</a:t>
            </a:r>
            <a:r>
              <a:rPr b="1" sz="4444" lang="en-US">
                <a:solidFill>
                  <a:srgbClr val="000000"/>
                </a:solidFill>
              </a:rPr>
              <a:t>A</a:t>
            </a:r>
            <a:r>
              <a:rPr b="1" sz="4444" lang="en-US">
                <a:solidFill>
                  <a:srgbClr val="000000"/>
                </a:solidFill>
              </a:rPr>
              <a:t>L</a:t>
            </a:r>
            <a:r>
              <a:rPr b="1" sz="4444" lang="en-US">
                <a:solidFill>
                  <a:srgbClr val="000000"/>
                </a:solidFill>
              </a:rPr>
              <a:t>TH</a:t>
            </a:r>
            <a:r>
              <a:rPr b="1" sz="4444" lang="en-US">
                <a:solidFill>
                  <a:srgbClr val="000000"/>
                </a:solidFill>
              </a:rPr>
              <a:t> </a:t>
            </a:r>
            <a:r>
              <a:rPr b="1" sz="4444" lang="en-US">
                <a:solidFill>
                  <a:srgbClr val="000000"/>
                </a:solidFill>
              </a:rPr>
              <a:t>A</a:t>
            </a:r>
            <a:r>
              <a:rPr b="1" sz="4444" lang="en-US">
                <a:solidFill>
                  <a:srgbClr val="000000"/>
                </a:solidFill>
              </a:rPr>
              <a:t>N</a:t>
            </a:r>
            <a:r>
              <a:rPr b="1" sz="4444" lang="en-US">
                <a:solidFill>
                  <a:srgbClr val="000000"/>
                </a:solidFill>
              </a:rPr>
              <a:t>D</a:t>
            </a:r>
            <a:r>
              <a:rPr b="1" sz="4444" lang="en-US">
                <a:solidFill>
                  <a:srgbClr val="000000"/>
                </a:solidFill>
              </a:rPr>
              <a:t> </a:t>
            </a:r>
            <a:r>
              <a:rPr b="1" sz="4444" lang="en-US">
                <a:solidFill>
                  <a:srgbClr val="000000"/>
                </a:solidFill>
              </a:rPr>
              <a:t>E</a:t>
            </a:r>
            <a:r>
              <a:rPr b="1" sz="4444" lang="en-US">
                <a:solidFill>
                  <a:srgbClr val="000000"/>
                </a:solidFill>
              </a:rPr>
              <a:t>C</a:t>
            </a:r>
            <a:r>
              <a:rPr b="1" sz="4444" lang="en-US">
                <a:solidFill>
                  <a:srgbClr val="000000"/>
                </a:solidFill>
              </a:rPr>
              <a:t>O</a:t>
            </a:r>
            <a:r>
              <a:rPr b="1" sz="4444" lang="en-US">
                <a:solidFill>
                  <a:srgbClr val="000000"/>
                </a:solidFill>
              </a:rPr>
              <a:t>NOMIC</a:t>
            </a:r>
            <a:r>
              <a:rPr b="1" sz="4444" lang="en-US">
                <a:solidFill>
                  <a:srgbClr val="000000"/>
                </a:solidFill>
              </a:rPr>
              <a:t> </a:t>
            </a:r>
            <a:r>
              <a:rPr b="1" sz="4444" lang="en-US">
                <a:solidFill>
                  <a:srgbClr val="000000"/>
                </a:solidFill>
              </a:rPr>
              <a:t>S</a:t>
            </a:r>
            <a:r>
              <a:rPr b="1" sz="4444" lang="en-US">
                <a:solidFill>
                  <a:srgbClr val="000000"/>
                </a:solidFill>
              </a:rPr>
              <a:t>U</a:t>
            </a:r>
            <a:r>
              <a:rPr b="1" sz="4444" lang="en-US">
                <a:solidFill>
                  <a:srgbClr val="000000"/>
                </a:solidFill>
              </a:rPr>
              <a:t>S</a:t>
            </a:r>
            <a:r>
              <a:rPr b="1" sz="4444" lang="en-US">
                <a:solidFill>
                  <a:srgbClr val="000000"/>
                </a:solidFill>
              </a:rPr>
              <a:t>T</a:t>
            </a:r>
            <a:r>
              <a:rPr b="1" sz="4444" lang="en-US">
                <a:solidFill>
                  <a:srgbClr val="000000"/>
                </a:solidFill>
              </a:rPr>
              <a:t>AINABLE</a:t>
            </a:r>
            <a:endParaRPr b="1" sz="4444" lang="en-GB">
              <a:solidFill>
                <a:srgbClr val="000000"/>
              </a:solidFill>
            </a:endParaRPr>
          </a:p>
        </p:txBody>
      </p:sp>
      <p:sp>
        <p:nvSpPr>
          <p:cNvPr id="1048591" name=""/>
          <p:cNvSpPr>
            <a:spLocks noGrp="1"/>
          </p:cNvSpPr>
          <p:nvPr>
            <p:ph type="subTitle" idx="1"/>
          </p:nvPr>
        </p:nvSpPr>
        <p:spPr/>
        <p:txBody>
          <a:bodyPr>
            <a:noAutofit/>
          </a:bodyPr>
          <a:p>
            <a:pPr algn="ctr"/>
            <a:r>
              <a:rPr b="1" sz="1800" lang="en-US">
                <a:solidFill>
                  <a:srgbClr val="000000"/>
                </a:solidFill>
              </a:rPr>
              <a:t>B</a:t>
            </a:r>
            <a:r>
              <a:rPr b="1" sz="1800" lang="en-US">
                <a:solidFill>
                  <a:srgbClr val="000000"/>
                </a:solidFill>
              </a:rPr>
              <a:t>y</a:t>
            </a:r>
            <a:endParaRPr b="1" sz="1800" lang="en-GB">
              <a:solidFill>
                <a:srgbClr val="000000"/>
              </a:solidFill>
            </a:endParaRPr>
          </a:p>
          <a:p>
            <a:pPr algn="ctr"/>
            <a:r>
              <a:rPr b="1" sz="1800" lang="en-US">
                <a:solidFill>
                  <a:srgbClr val="000000"/>
                </a:solidFill>
              </a:rPr>
              <a:t>O</a:t>
            </a:r>
            <a:r>
              <a:rPr b="1" sz="1800" lang="en-US">
                <a:solidFill>
                  <a:srgbClr val="000000"/>
                </a:solidFill>
              </a:rPr>
              <a:t>K</a:t>
            </a:r>
            <a:r>
              <a:rPr b="1" sz="1800" lang="en-US">
                <a:solidFill>
                  <a:srgbClr val="000000"/>
                </a:solidFill>
              </a:rPr>
              <a:t>W</a:t>
            </a:r>
            <a:r>
              <a:rPr b="1" sz="1800" lang="en-US">
                <a:solidFill>
                  <a:srgbClr val="000000"/>
                </a:solidFill>
              </a:rPr>
              <a:t>ONG</a:t>
            </a:r>
            <a:r>
              <a:rPr b="1" sz="1800" lang="en-US">
                <a:solidFill>
                  <a:srgbClr val="000000"/>
                </a:solidFill>
              </a:rPr>
              <a:t> </a:t>
            </a:r>
            <a:r>
              <a:rPr b="1" sz="1800" lang="en-US">
                <a:solidFill>
                  <a:srgbClr val="000000"/>
                </a:solidFill>
              </a:rPr>
              <a:t>D</a:t>
            </a:r>
            <a:r>
              <a:rPr b="1" sz="1800" lang="en-US">
                <a:solidFill>
                  <a:srgbClr val="000000"/>
                </a:solidFill>
              </a:rPr>
              <a:t>A</a:t>
            </a:r>
            <a:r>
              <a:rPr b="1" sz="1800" lang="en-US">
                <a:solidFill>
                  <a:srgbClr val="000000"/>
                </a:solidFill>
              </a:rPr>
              <a:t>V</a:t>
            </a:r>
            <a:r>
              <a:rPr b="1" sz="1800" lang="en-US">
                <a:solidFill>
                  <a:srgbClr val="000000"/>
                </a:solidFill>
              </a:rPr>
              <a:t>I</a:t>
            </a:r>
            <a:r>
              <a:rPr b="1" sz="1800" lang="en-US">
                <a:solidFill>
                  <a:srgbClr val="000000"/>
                </a:solidFill>
              </a:rPr>
              <a:t>D</a:t>
            </a:r>
            <a:r>
              <a:rPr b="1" sz="1800" lang="en-US">
                <a:solidFill>
                  <a:srgbClr val="000000"/>
                </a:solidFill>
              </a:rPr>
              <a:t> </a:t>
            </a:r>
            <a:r>
              <a:rPr b="1" sz="1800" lang="en-US">
                <a:solidFill>
                  <a:srgbClr val="000000"/>
                </a:solidFill>
              </a:rPr>
              <a:t>V</a:t>
            </a:r>
            <a:r>
              <a:rPr b="1" sz="1800" lang="en-US">
                <a:solidFill>
                  <a:srgbClr val="000000"/>
                </a:solidFill>
              </a:rPr>
              <a:t>I</a:t>
            </a:r>
            <a:r>
              <a:rPr b="1" sz="1800" lang="en-US">
                <a:solidFill>
                  <a:srgbClr val="000000"/>
                </a:solidFill>
              </a:rPr>
              <a:t>C</a:t>
            </a:r>
            <a:r>
              <a:rPr b="1" sz="1800" lang="en-US">
                <a:solidFill>
                  <a:srgbClr val="000000"/>
                </a:solidFill>
              </a:rPr>
              <a:t>T</a:t>
            </a:r>
            <a:r>
              <a:rPr b="1" sz="1800" lang="en-US">
                <a:solidFill>
                  <a:srgbClr val="000000"/>
                </a:solidFill>
              </a:rPr>
              <a:t>O</a:t>
            </a:r>
            <a:r>
              <a:rPr b="1" sz="1800" lang="en-US">
                <a:solidFill>
                  <a:srgbClr val="000000"/>
                </a:solidFill>
              </a:rPr>
              <a:t>R</a:t>
            </a:r>
            <a:endParaRPr b="1" sz="1800" lang="en-GB">
              <a:solidFill>
                <a:srgbClr val="000000"/>
              </a:solidFill>
            </a:endParaRPr>
          </a:p>
          <a:p>
            <a:pPr algn="ctr"/>
            <a:r>
              <a:rPr b="1" sz="1800" lang="en-US">
                <a:solidFill>
                  <a:srgbClr val="000000"/>
                </a:solidFill>
              </a:rPr>
              <a:t>1</a:t>
            </a:r>
            <a:r>
              <a:rPr b="1" sz="1800" lang="en-US">
                <a:solidFill>
                  <a:srgbClr val="000000"/>
                </a:solidFill>
              </a:rPr>
              <a:t>7</a:t>
            </a:r>
            <a:r>
              <a:rPr b="1" sz="1800" lang="en-US">
                <a:solidFill>
                  <a:srgbClr val="000000"/>
                </a:solidFill>
              </a:rPr>
              <a:t>/</a:t>
            </a:r>
            <a:r>
              <a:rPr b="1" sz="1800" lang="en-US">
                <a:solidFill>
                  <a:srgbClr val="000000"/>
                </a:solidFill>
              </a:rPr>
              <a:t>E</a:t>
            </a:r>
            <a:r>
              <a:rPr b="1" sz="1800" lang="en-US">
                <a:solidFill>
                  <a:srgbClr val="000000"/>
                </a:solidFill>
              </a:rPr>
              <a:t>N</a:t>
            </a:r>
            <a:r>
              <a:rPr b="1" sz="1800" lang="en-US">
                <a:solidFill>
                  <a:srgbClr val="000000"/>
                </a:solidFill>
              </a:rPr>
              <a:t>G</a:t>
            </a:r>
            <a:r>
              <a:rPr b="1" sz="1800" lang="en-US">
                <a:solidFill>
                  <a:srgbClr val="000000"/>
                </a:solidFill>
              </a:rPr>
              <a:t>06</a:t>
            </a:r>
            <a:r>
              <a:rPr b="1" sz="1800" lang="en-US">
                <a:solidFill>
                  <a:srgbClr val="000000"/>
                </a:solidFill>
              </a:rPr>
              <a:t>/</a:t>
            </a:r>
            <a:r>
              <a:rPr b="1" sz="1800" lang="en-US">
                <a:solidFill>
                  <a:srgbClr val="000000"/>
                </a:solidFill>
              </a:rPr>
              <a:t>0</a:t>
            </a:r>
            <a:r>
              <a:rPr b="1" sz="1800" lang="en-US">
                <a:solidFill>
                  <a:srgbClr val="000000"/>
                </a:solidFill>
              </a:rPr>
              <a:t>6</a:t>
            </a:r>
            <a:r>
              <a:rPr b="1" sz="1800" lang="en-US">
                <a:solidFill>
                  <a:srgbClr val="000000"/>
                </a:solidFill>
              </a:rPr>
              <a:t>3</a:t>
            </a:r>
            <a:endParaRPr b="1" sz="1800" lang="en-GB">
              <a:solidFill>
                <a:srgbClr val="000000"/>
              </a:solidFill>
            </a:endParaRPr>
          </a:p>
          <a:p>
            <a:pPr algn="ctr"/>
            <a:r>
              <a:rPr b="1" sz="1800" lang="en-US">
                <a:solidFill>
                  <a:srgbClr val="000000"/>
                </a:solidFill>
              </a:rPr>
              <a:t>M</a:t>
            </a:r>
            <a:r>
              <a:rPr b="1" sz="1800" lang="en-US">
                <a:solidFill>
                  <a:srgbClr val="000000"/>
                </a:solidFill>
              </a:rPr>
              <a:t>E</a:t>
            </a:r>
            <a:r>
              <a:rPr b="1" sz="1800" lang="en-US">
                <a:solidFill>
                  <a:srgbClr val="000000"/>
                </a:solidFill>
              </a:rPr>
              <a:t>C</a:t>
            </a:r>
            <a:r>
              <a:rPr b="1" sz="1800" lang="en-US">
                <a:solidFill>
                  <a:srgbClr val="000000"/>
                </a:solidFill>
              </a:rPr>
              <a:t>H</a:t>
            </a:r>
            <a:r>
              <a:rPr b="1" sz="1800" lang="en-US">
                <a:solidFill>
                  <a:srgbClr val="000000"/>
                </a:solidFill>
              </a:rPr>
              <a:t>ANICAL</a:t>
            </a:r>
            <a:r>
              <a:rPr b="1" sz="1800" lang="en-US">
                <a:solidFill>
                  <a:srgbClr val="000000"/>
                </a:solidFill>
              </a:rPr>
              <a:t> ENGINEERING</a:t>
            </a:r>
            <a:endParaRPr b="1" sz="1800" lang="en-GB">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3" name="Title 1"/>
          <p:cNvSpPr>
            <a:spLocks noGrp="1"/>
          </p:cNvSpPr>
          <p:nvPr>
            <p:ph type="title"/>
          </p:nvPr>
        </p:nvSpPr>
        <p:spPr/>
        <p:txBody>
          <a:bodyPr/>
          <a:p>
            <a:pPr indent="-571500" marL="571500">
              <a:buFont typeface="Wingdings" panose="05000000000000000000" pitchFamily="2" charset="2"/>
              <a:buChar char="Ø"/>
            </a:pPr>
            <a:r>
              <a:rPr dirty="0" lang="en-US" smtClean="0">
                <a:solidFill>
                  <a:schemeClr val="tx2">
                    <a:lumMod val="50000"/>
                  </a:schemeClr>
                </a:solidFill>
              </a:rPr>
              <a:t> </a:t>
            </a:r>
            <a:endParaRPr dirty="0" lang="en-US">
              <a:solidFill>
                <a:schemeClr val="tx2">
                  <a:lumMod val="50000"/>
                </a:schemeClr>
              </a:solidFill>
            </a:endParaRPr>
          </a:p>
        </p:txBody>
      </p:sp>
      <p:sp>
        <p:nvSpPr>
          <p:cNvPr id="1048614" name="Content Placeholder 2"/>
          <p:cNvSpPr>
            <a:spLocks noGrp="1"/>
          </p:cNvSpPr>
          <p:nvPr>
            <p:ph idx="1"/>
          </p:nvPr>
        </p:nvSpPr>
        <p:spPr>
          <a:xfrm>
            <a:off x="3830632" y="348952"/>
            <a:ext cx="7695960" cy="5794269"/>
          </a:xfrm>
        </p:spPr>
        <p:txBody>
          <a:bodyPr anchor="t">
            <a:normAutofit fontScale="95000" lnSpcReduction="10000"/>
          </a:bodyPr>
          <a:p>
            <a:pPr algn="ctr" indent="0" marL="0">
              <a:buNone/>
            </a:pPr>
            <a:r>
              <a:rPr b="1" dirty="0" sz="3900" lang="en-US" u="sng"/>
              <a:t>Protect your workforce:</a:t>
            </a:r>
          </a:p>
          <a:p>
            <a:r>
              <a:rPr dirty="0" sz="2400" lang="en-US"/>
              <a:t>Screen patients and visitors for symptoms of acute respiratory illness (e.g., fever, cough, difficulty breathing) before entering your healthcare facility</a:t>
            </a:r>
            <a:r>
              <a:rPr dirty="0" sz="2400" lang="en-US" smtClean="0"/>
              <a:t>.</a:t>
            </a:r>
          </a:p>
          <a:p>
            <a:r>
              <a:rPr b="1" dirty="0" sz="2400" lang="en-US">
                <a:solidFill>
                  <a:schemeClr val="tx2">
                    <a:lumMod val="50000"/>
                  </a:schemeClr>
                </a:solidFill>
              </a:rPr>
              <a:t>Ensure proper use of personal protection equipment (</a:t>
            </a:r>
            <a:r>
              <a:rPr b="1" dirty="0" sz="2400" lang="en-US" smtClean="0">
                <a:solidFill>
                  <a:schemeClr val="tx2">
                    <a:lumMod val="50000"/>
                  </a:schemeClr>
                </a:solidFill>
              </a:rPr>
              <a:t>PPE);</a:t>
            </a:r>
            <a:r>
              <a:rPr b="1" dirty="0" sz="2400" lang="en-US" smtClean="0"/>
              <a:t> </a:t>
            </a:r>
            <a:r>
              <a:rPr dirty="0" sz="2400" lang="en-US" smtClean="0">
                <a:solidFill>
                  <a:schemeClr val="tx2">
                    <a:lumMod val="50000"/>
                  </a:schemeClr>
                </a:solidFill>
              </a:rPr>
              <a:t>Healthcare </a:t>
            </a:r>
            <a:r>
              <a:rPr dirty="0" sz="2400" lang="en-US">
                <a:solidFill>
                  <a:schemeClr val="tx2">
                    <a:lumMod val="50000"/>
                  </a:schemeClr>
                </a:solidFill>
              </a:rPr>
              <a:t>personnel who come in close contact with confirmed or possible patients with COVID-19 should </a:t>
            </a:r>
            <a:r>
              <a:rPr dirty="0" sz="2400" lang="en-US" smtClean="0">
                <a:solidFill>
                  <a:schemeClr val="tx2">
                    <a:lumMod val="50000"/>
                  </a:schemeClr>
                </a:solidFill>
              </a:rPr>
              <a:t>wear</a:t>
            </a:r>
            <a:r>
              <a:rPr dirty="0" sz="2400" lang="en-US">
                <a:solidFill>
                  <a:schemeClr val="tx2">
                    <a:lumMod val="50000"/>
                  </a:schemeClr>
                </a:solidFill>
              </a:rPr>
              <a:t> the appropriate personal </a:t>
            </a:r>
            <a:r>
              <a:rPr dirty="0" sz="2400" lang="en-US" smtClean="0">
                <a:solidFill>
                  <a:schemeClr val="tx2">
                    <a:lumMod val="50000"/>
                  </a:schemeClr>
                </a:solidFill>
              </a:rPr>
              <a:t>protective equipment.</a:t>
            </a:r>
          </a:p>
          <a:p>
            <a:r>
              <a:rPr b="1" dirty="0" sz="2400" lang="en-US">
                <a:solidFill>
                  <a:schemeClr val="tx2">
                    <a:lumMod val="50000"/>
                  </a:schemeClr>
                </a:solidFill>
              </a:rPr>
              <a:t>Conduct an inventory of available </a:t>
            </a:r>
            <a:r>
              <a:rPr b="1" dirty="0" sz="2400" lang="en-US" smtClean="0">
                <a:solidFill>
                  <a:schemeClr val="tx2">
                    <a:lumMod val="50000"/>
                  </a:schemeClr>
                </a:solidFill>
              </a:rPr>
              <a:t>PPE;</a:t>
            </a:r>
            <a:r>
              <a:rPr dirty="0" sz="2400" lang="en-US"/>
              <a:t> </a:t>
            </a:r>
            <a:r>
              <a:rPr dirty="0" sz="2400" lang="en-US">
                <a:solidFill>
                  <a:schemeClr val="tx2">
                    <a:lumMod val="50000"/>
                  </a:schemeClr>
                </a:solidFill>
              </a:rPr>
              <a:t>Consider conducting an inventory of available PPE supplies</a:t>
            </a:r>
            <a:r>
              <a:rPr dirty="0" sz="2400" lang="en-US" smtClean="0"/>
              <a:t>.</a:t>
            </a:r>
          </a:p>
          <a:p>
            <a:r>
              <a:rPr b="1" dirty="0" sz="2400" lang="en-US">
                <a:solidFill>
                  <a:schemeClr val="tx2">
                    <a:lumMod val="50000"/>
                  </a:schemeClr>
                </a:solidFill>
              </a:rPr>
              <a:t>Encourage sick employees to stay </a:t>
            </a:r>
            <a:r>
              <a:rPr b="1" dirty="0" sz="2400" lang="en-US" smtClean="0">
                <a:solidFill>
                  <a:schemeClr val="tx2">
                    <a:lumMod val="50000"/>
                  </a:schemeClr>
                </a:solidFill>
              </a:rPr>
              <a:t>home;</a:t>
            </a:r>
            <a:r>
              <a:rPr b="1" dirty="0" sz="2400" lang="en-US">
                <a:solidFill>
                  <a:schemeClr val="tx2">
                    <a:lumMod val="50000"/>
                  </a:schemeClr>
                </a:solidFill>
              </a:rPr>
              <a:t> </a:t>
            </a:r>
            <a:r>
              <a:rPr dirty="0" sz="2400" lang="en-US">
                <a:solidFill>
                  <a:schemeClr val="tx2">
                    <a:lumMod val="50000"/>
                  </a:schemeClr>
                </a:solidFill>
              </a:rPr>
              <a:t>Personnel who develop respiratory symptoms (e.g., cough, shortness of breath) should be instructed not to report to work. Ensure that your sick leave policies are flexible and consistent with public health guidance and that employees are aware of these policies.</a:t>
            </a:r>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5" name="Title 1"/>
          <p:cNvSpPr>
            <a:spLocks noGrp="1"/>
          </p:cNvSpPr>
          <p:nvPr>
            <p:ph type="title"/>
          </p:nvPr>
        </p:nvSpPr>
        <p:spPr/>
        <p:txBody>
          <a:bodyPr/>
          <a:p>
            <a:pPr indent="-571500" marL="571500">
              <a:buFont typeface="Wingdings" panose="05000000000000000000" pitchFamily="2" charset="2"/>
              <a:buChar char="Ø"/>
            </a:pPr>
            <a:r>
              <a:rPr dirty="0" lang="en-US" smtClean="0">
                <a:solidFill>
                  <a:schemeClr val="tx2">
                    <a:lumMod val="50000"/>
                  </a:schemeClr>
                </a:solidFill>
              </a:rPr>
              <a:t> </a:t>
            </a:r>
            <a:endParaRPr dirty="0" lang="en-US">
              <a:solidFill>
                <a:schemeClr val="tx2">
                  <a:lumMod val="50000"/>
                </a:schemeClr>
              </a:solidFill>
            </a:endParaRPr>
          </a:p>
        </p:txBody>
      </p:sp>
      <p:sp>
        <p:nvSpPr>
          <p:cNvPr id="1048616" name="Content Placeholder 2"/>
          <p:cNvSpPr>
            <a:spLocks noGrp="1"/>
          </p:cNvSpPr>
          <p:nvPr>
            <p:ph idx="1"/>
          </p:nvPr>
        </p:nvSpPr>
        <p:spPr>
          <a:xfrm>
            <a:off x="3490175" y="347730"/>
            <a:ext cx="8165205" cy="6207616"/>
          </a:xfrm>
        </p:spPr>
        <p:txBody>
          <a:bodyPr anchor="t">
            <a:normAutofit/>
          </a:bodyPr>
          <a:p>
            <a:pPr algn="ctr" indent="0" marL="0">
              <a:buNone/>
            </a:pPr>
            <a:r>
              <a:rPr b="1" dirty="0" sz="4000" lang="en-US" u="sng">
                <a:solidFill>
                  <a:schemeClr val="tx2">
                    <a:lumMod val="50000"/>
                  </a:schemeClr>
                </a:solidFill>
              </a:rPr>
              <a:t>Protect your patients</a:t>
            </a:r>
            <a:r>
              <a:rPr b="1" dirty="0" sz="4000" lang="en-US" u="sng" smtClean="0">
                <a:solidFill>
                  <a:schemeClr val="tx2">
                    <a:lumMod val="50000"/>
                  </a:schemeClr>
                </a:solidFill>
              </a:rPr>
              <a:t>:</a:t>
            </a:r>
          </a:p>
          <a:p>
            <a:r>
              <a:rPr b="1" dirty="0" sz="2400" lang="en-US"/>
              <a:t>Separate patients with respiratory symptoms so they are not waiting among other patients seeking care.</a:t>
            </a:r>
            <a:r>
              <a:rPr dirty="0" lang="en-US"/>
              <a:t> </a:t>
            </a:r>
            <a:r>
              <a:rPr dirty="0" sz="2400" lang="en-US"/>
              <a:t>Identify a separate, well-ventilated space that allows waiting patients and visitors to be separated.</a:t>
            </a:r>
          </a:p>
          <a:p>
            <a:r>
              <a:rPr b="1" dirty="0" lang="en-US" smtClean="0"/>
              <a:t>Consider </a:t>
            </a:r>
            <a:r>
              <a:rPr b="1" dirty="0" lang="en-US"/>
              <a:t>the strategies to prevent patients who can be cared for at home from coming to your facility potentially exposing themselves or others to germs, like</a:t>
            </a:r>
            <a:r>
              <a:rPr dirty="0" lang="en-US"/>
              <a:t>:</a:t>
            </a:r>
          </a:p>
          <a:p>
            <a:pPr lvl="1"/>
            <a:r>
              <a:rPr dirty="0" sz="2200" lang="en-US"/>
              <a:t>Using your telephone system to deliver messages to incoming callers about when to seek medical care at your facility, when to seek emergency care, and where to go for information about caring for a person with COVID at home.</a:t>
            </a:r>
          </a:p>
          <a:p>
            <a:pPr lvl="1"/>
            <a:r>
              <a:rPr dirty="0" sz="2200" lang="en-US"/>
              <a:t>Adjusting your hours of operation to include telephone triage and follow-up of patients during a community outbreak.</a:t>
            </a:r>
          </a:p>
          <a:p>
            <a:pPr lvl="1"/>
            <a:r>
              <a:rPr dirty="0" sz="2200" lang="en-US"/>
              <a:t>Leveraging telemedicine technologies and self-assessment tools.</a:t>
            </a:r>
          </a:p>
          <a:p>
            <a:endParaRPr b="1" dirty="0" sz="2200" lang="en-US" u="sng" smtClean="0">
              <a:solidFill>
                <a:schemeClr val="tx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7" name="Title 1"/>
          <p:cNvSpPr>
            <a:spLocks noGrp="1"/>
          </p:cNvSpPr>
          <p:nvPr>
            <p:ph type="ctrTitle"/>
          </p:nvPr>
        </p:nvSpPr>
        <p:spPr>
          <a:xfrm>
            <a:off x="546223" y="2536108"/>
            <a:ext cx="7345367" cy="3613554"/>
          </a:xfrm>
        </p:spPr>
        <p:txBody>
          <a:bodyPr>
            <a:noAutofit/>
          </a:bodyPr>
          <a:p>
            <a:r>
              <a:rPr b="1" dirty="0" sz="5400" lang="en-US">
                <a:solidFill>
                  <a:schemeClr val="tx2">
                    <a:lumMod val="50000"/>
                  </a:schemeClr>
                </a:solidFill>
              </a:rPr>
              <a:t>ENGINEERING LAW AND MANAGERIAL ECONOMICS FOR </a:t>
            </a:r>
            <a:r>
              <a:rPr b="1" dirty="0" sz="5400" lang="en-US" smtClean="0">
                <a:solidFill>
                  <a:schemeClr val="tx2">
                    <a:lumMod val="50000"/>
                  </a:schemeClr>
                </a:solidFill>
              </a:rPr>
              <a:t>INFRASTRUCTURAL </a:t>
            </a:r>
            <a:r>
              <a:rPr b="1" dirty="0" sz="5400" lang="en-US">
                <a:solidFill>
                  <a:schemeClr val="tx2">
                    <a:lumMod val="50000"/>
                  </a:schemeClr>
                </a:solidFill>
              </a:rPr>
              <a:t>DEVELOPMENT IN NIGERIA: CHALLENGES AND WAY FORWARD </a:t>
            </a:r>
            <a:endParaRPr b="1" dirty="0" sz="5200" lang="en-US">
              <a:solidFill>
                <a:schemeClr val="tx2">
                  <a:lumMod val="50000"/>
                </a:schemeClr>
              </a:solidFill>
            </a:endParaRPr>
          </a:p>
        </p:txBody>
      </p:sp>
      <p:sp>
        <p:nvSpPr>
          <p:cNvPr id="1048618" name="Subtitle 2"/>
          <p:cNvSpPr>
            <a:spLocks noGrp="1"/>
          </p:cNvSpPr>
          <p:nvPr>
            <p:ph type="subTitle" idx="1"/>
          </p:nvPr>
        </p:nvSpPr>
        <p:spPr>
          <a:xfrm>
            <a:off x="765164" y="5943600"/>
            <a:ext cx="7315200" cy="914400"/>
          </a:xfrm>
        </p:spPr>
        <p:txBody>
          <a:bodyPr/>
          <a:p>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19" name="Title 1"/>
          <p:cNvSpPr>
            <a:spLocks noGrp="1"/>
          </p:cNvSpPr>
          <p:nvPr>
            <p:ph type="title"/>
          </p:nvPr>
        </p:nvSpPr>
        <p:spPr/>
        <p:txBody>
          <a:bodyPr/>
          <a:p>
            <a:pPr indent="-571500" marL="571500">
              <a:buFont typeface="Wingdings" panose="05000000000000000000" pitchFamily="2" charset="2"/>
              <a:buChar char="Ø"/>
            </a:pPr>
            <a:r>
              <a:rPr dirty="0" lang="en-US" smtClean="0">
                <a:solidFill>
                  <a:schemeClr val="tx2">
                    <a:lumMod val="50000"/>
                  </a:schemeClr>
                </a:solidFill>
              </a:rPr>
              <a:t> </a:t>
            </a:r>
            <a:endParaRPr dirty="0" lang="en-US">
              <a:solidFill>
                <a:schemeClr val="tx2">
                  <a:lumMod val="50000"/>
                </a:schemeClr>
              </a:solidFill>
            </a:endParaRPr>
          </a:p>
        </p:txBody>
      </p:sp>
      <p:sp>
        <p:nvSpPr>
          <p:cNvPr id="1048620" name="Content Placeholder 2"/>
          <p:cNvSpPr>
            <a:spLocks noGrp="1"/>
          </p:cNvSpPr>
          <p:nvPr>
            <p:ph idx="1"/>
          </p:nvPr>
        </p:nvSpPr>
        <p:spPr/>
        <p:txBody>
          <a:bodyPr anchor="t"/>
          <a:p>
            <a:pPr algn="ctr" indent="0" marL="0">
              <a:buNone/>
            </a:pPr>
            <a:r>
              <a:rPr b="1" dirty="0" sz="2800" lang="en-US" u="sng" smtClean="0"/>
              <a:t>CHALLENGES INCLUDE;</a:t>
            </a:r>
          </a:p>
          <a:p>
            <a:endParaRPr dirty="0" sz="2400" lang="en-US" smtClean="0"/>
          </a:p>
          <a:p>
            <a:r>
              <a:rPr dirty="0" sz="2400" lang="en-US" smtClean="0"/>
              <a:t>We can identify </a:t>
            </a:r>
            <a:r>
              <a:rPr dirty="0" sz="2400" lang="en-US"/>
              <a:t>poor funding, inadequate equipment, students' population explosion (without commensurate facilities), lack of high-quality manpower (in terms of trainers or teachers), inadequate industrial training and poor attitude of employers as the dominant problems faced by engineering education in Nigeria</a:t>
            </a:r>
            <a:endParaRPr dirty="0" sz="240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21" name="Title 1"/>
          <p:cNvSpPr>
            <a:spLocks noGrp="1"/>
          </p:cNvSpPr>
          <p:nvPr>
            <p:ph type="title"/>
          </p:nvPr>
        </p:nvSpPr>
        <p:spPr/>
        <p:txBody>
          <a:bodyPr/>
          <a:p>
            <a:pPr indent="-571500" marL="571500">
              <a:buFont typeface="Wingdings" panose="05000000000000000000" pitchFamily="2" charset="2"/>
              <a:buChar char="Ø"/>
            </a:pPr>
            <a:r>
              <a:rPr dirty="0" lang="en-US" smtClean="0">
                <a:solidFill>
                  <a:schemeClr val="tx2">
                    <a:lumMod val="50000"/>
                  </a:schemeClr>
                </a:solidFill>
              </a:rPr>
              <a:t> </a:t>
            </a:r>
            <a:endParaRPr dirty="0" lang="en-US">
              <a:solidFill>
                <a:schemeClr val="tx2">
                  <a:lumMod val="50000"/>
                </a:schemeClr>
              </a:solidFill>
            </a:endParaRPr>
          </a:p>
        </p:txBody>
      </p:sp>
      <p:sp>
        <p:nvSpPr>
          <p:cNvPr id="1048622" name="Content Placeholder 2"/>
          <p:cNvSpPr>
            <a:spLocks noGrp="1"/>
          </p:cNvSpPr>
          <p:nvPr>
            <p:ph idx="1"/>
          </p:nvPr>
        </p:nvSpPr>
        <p:spPr/>
        <p:txBody>
          <a:bodyPr anchor="ctr"/>
          <a:p>
            <a:pPr algn="ctr" indent="0" marL="0">
              <a:buNone/>
            </a:pPr>
            <a:r>
              <a:rPr b="1" dirty="0" sz="2800" lang="en-US" u="sng" smtClean="0"/>
              <a:t>RECOMMENDATIONS;</a:t>
            </a:r>
          </a:p>
          <a:p>
            <a:pPr algn="ctr" indent="0" marL="0">
              <a:buNone/>
            </a:pPr>
            <a:endParaRPr b="1" dirty="0" sz="2800" lang="en-US" u="sng" smtClean="0"/>
          </a:p>
          <a:p>
            <a:r>
              <a:rPr dirty="0" sz="2800" lang="en-US">
                <a:solidFill>
                  <a:schemeClr val="tx2">
                    <a:lumMod val="50000"/>
                  </a:schemeClr>
                </a:solidFill>
              </a:rPr>
              <a:t>Adequate Funding and Greater Private Sector </a:t>
            </a:r>
            <a:r>
              <a:rPr dirty="0" sz="2800" lang="en-US" smtClean="0">
                <a:solidFill>
                  <a:schemeClr val="tx2">
                    <a:lumMod val="50000"/>
                  </a:schemeClr>
                </a:solidFill>
              </a:rPr>
              <a:t>Involvement.</a:t>
            </a:r>
          </a:p>
          <a:p>
            <a:r>
              <a:rPr dirty="0" sz="2800" lang="en-US">
                <a:solidFill>
                  <a:schemeClr val="tx2">
                    <a:lumMod val="50000"/>
                  </a:schemeClr>
                </a:solidFill>
              </a:rPr>
              <a:t>Greater Transparency and Good Governance </a:t>
            </a:r>
            <a:endParaRPr dirty="0" sz="2800" lang="en-US" smtClean="0">
              <a:solidFill>
                <a:schemeClr val="tx2">
                  <a:lumMod val="50000"/>
                </a:schemeClr>
              </a:solidFill>
            </a:endParaRPr>
          </a:p>
          <a:p>
            <a:r>
              <a:rPr dirty="0" sz="2800" lang="en-US">
                <a:solidFill>
                  <a:schemeClr val="tx2">
                    <a:lumMod val="50000"/>
                  </a:schemeClr>
                </a:solidFill>
              </a:rPr>
              <a:t>Population </a:t>
            </a:r>
            <a:r>
              <a:rPr dirty="0" sz="2800" lang="en-US" smtClean="0">
                <a:solidFill>
                  <a:schemeClr val="tx2">
                    <a:lumMod val="50000"/>
                  </a:schemeClr>
                </a:solidFill>
              </a:rPr>
              <a:t>Control</a:t>
            </a:r>
          </a:p>
          <a:p>
            <a:r>
              <a:rPr dirty="0" sz="2800" lang="en-US">
                <a:solidFill>
                  <a:schemeClr val="tx2">
                    <a:lumMod val="50000"/>
                  </a:schemeClr>
                </a:solidFill>
              </a:rPr>
              <a:t>The Need for Physical Planning </a:t>
            </a:r>
            <a:endParaRPr dirty="0" sz="2800" lang="en-US" smtClean="0">
              <a:solidFill>
                <a:schemeClr val="tx2">
                  <a:lumMod val="50000"/>
                </a:schemeClr>
              </a:solidFill>
            </a:endParaRPr>
          </a:p>
          <a:p>
            <a:pPr algn="ctr"/>
            <a:endParaRPr dirty="0" sz="2400"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3" name="Title 1"/>
          <p:cNvSpPr>
            <a:spLocks noGrp="1"/>
          </p:cNvSpPr>
          <p:nvPr>
            <p:ph type="ctrTitle"/>
          </p:nvPr>
        </p:nvSpPr>
        <p:spPr>
          <a:xfrm>
            <a:off x="533344" y="2664897"/>
            <a:ext cx="7345367" cy="3613554"/>
          </a:xfrm>
        </p:spPr>
        <p:txBody>
          <a:bodyPr>
            <a:noAutofit/>
          </a:bodyPr>
          <a:p>
            <a:r>
              <a:rPr b="1" dirty="0" sz="5000" lang="en-US">
                <a:solidFill>
                  <a:schemeClr val="tx2">
                    <a:lumMod val="50000"/>
                  </a:schemeClr>
                </a:solidFill>
              </a:rPr>
              <a:t>OPERATION, MAINTENANCE AND MANAGEMENT OF ENGINEERING EQUIPMENT FOR SUSTAINABLE DEVELOPMENT IN NIGERIA</a:t>
            </a:r>
            <a:endParaRPr b="1" dirty="0" sz="5000" lang="en-US">
              <a:solidFill>
                <a:schemeClr val="tx2">
                  <a:lumMod val="50000"/>
                </a:schemeClr>
              </a:solidFill>
            </a:endParaRPr>
          </a:p>
        </p:txBody>
      </p:sp>
      <p:sp>
        <p:nvSpPr>
          <p:cNvPr id="1048624" name="Subtitle 2"/>
          <p:cNvSpPr>
            <a:spLocks noGrp="1"/>
          </p:cNvSpPr>
          <p:nvPr>
            <p:ph type="subTitle" idx="1"/>
          </p:nvPr>
        </p:nvSpPr>
        <p:spPr>
          <a:xfrm>
            <a:off x="765164" y="5943600"/>
            <a:ext cx="7315200" cy="914400"/>
          </a:xfrm>
        </p:spPr>
        <p:txBody>
          <a:bodyPr/>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5" name="Title 1"/>
          <p:cNvSpPr>
            <a:spLocks noGrp="1"/>
          </p:cNvSpPr>
          <p:nvPr>
            <p:ph type="title"/>
          </p:nvPr>
        </p:nvSpPr>
        <p:spPr/>
        <p:txBody>
          <a:bodyPr/>
          <a:p>
            <a:pPr indent="-571500" marL="571500">
              <a:buFont typeface="Wingdings" panose="05000000000000000000" pitchFamily="2" charset="2"/>
              <a:buChar char="Ø"/>
            </a:pPr>
            <a:r>
              <a:rPr dirty="0" lang="en-US" smtClean="0">
                <a:solidFill>
                  <a:schemeClr val="tx2">
                    <a:lumMod val="50000"/>
                  </a:schemeClr>
                </a:solidFill>
              </a:rPr>
              <a:t> </a:t>
            </a:r>
            <a:endParaRPr dirty="0" lang="en-US">
              <a:solidFill>
                <a:schemeClr val="tx2">
                  <a:lumMod val="50000"/>
                </a:schemeClr>
              </a:solidFill>
            </a:endParaRPr>
          </a:p>
        </p:txBody>
      </p:sp>
      <p:sp>
        <p:nvSpPr>
          <p:cNvPr id="1048626" name="Content Placeholder 2"/>
          <p:cNvSpPr>
            <a:spLocks noGrp="1"/>
          </p:cNvSpPr>
          <p:nvPr>
            <p:ph idx="1"/>
          </p:nvPr>
        </p:nvSpPr>
        <p:spPr>
          <a:xfrm>
            <a:off x="3451539" y="553050"/>
            <a:ext cx="8306873" cy="5742755"/>
          </a:xfrm>
        </p:spPr>
        <p:txBody>
          <a:bodyPr anchor="t">
            <a:normAutofit fontScale="26190" lnSpcReduction="20000"/>
          </a:bodyPr>
          <a:p>
            <a:endParaRPr dirty="0" sz="4200" lang="en-US" smtClean="0">
              <a:solidFill>
                <a:schemeClr val="tx2">
                  <a:lumMod val="50000"/>
                </a:schemeClr>
              </a:solidFill>
            </a:endParaRPr>
          </a:p>
          <a:p>
            <a:r>
              <a:rPr dirty="0" sz="7200" lang="en-US" smtClean="0">
                <a:solidFill>
                  <a:schemeClr val="tx2">
                    <a:lumMod val="50000"/>
                  </a:schemeClr>
                </a:solidFill>
              </a:rPr>
              <a:t>Maintenance </a:t>
            </a:r>
            <a:r>
              <a:rPr dirty="0" sz="7200" lang="en-US">
                <a:solidFill>
                  <a:schemeClr val="tx2">
                    <a:lumMod val="50000"/>
                  </a:schemeClr>
                </a:solidFill>
              </a:rPr>
              <a:t>is an activity that can be applied to all systems, both natural and man-made, to </a:t>
            </a:r>
            <a:r>
              <a:rPr dirty="0" sz="7200" lang="en-US" smtClean="0">
                <a:solidFill>
                  <a:schemeClr val="tx2">
                    <a:lumMod val="50000"/>
                  </a:schemeClr>
                </a:solidFill>
              </a:rPr>
              <a:t>cause </a:t>
            </a:r>
            <a:r>
              <a:rPr dirty="0" sz="7200" lang="en-US">
                <a:solidFill>
                  <a:schemeClr val="tx2">
                    <a:lumMod val="50000"/>
                  </a:schemeClr>
                </a:solidFill>
              </a:rPr>
              <a:t>such systems to remain unaltered or </a:t>
            </a:r>
            <a:r>
              <a:rPr dirty="0" sz="7200" lang="en-US" smtClean="0">
                <a:solidFill>
                  <a:schemeClr val="tx2">
                    <a:lumMod val="50000"/>
                  </a:schemeClr>
                </a:solidFill>
              </a:rPr>
              <a:t>unimpaired.</a:t>
            </a:r>
          </a:p>
          <a:p>
            <a:r>
              <a:rPr dirty="0" sz="7200" lang="en-US">
                <a:solidFill>
                  <a:schemeClr val="tx2">
                    <a:lumMod val="50000"/>
                  </a:schemeClr>
                </a:solidFill>
              </a:rPr>
              <a:t>An efficient maintenance system ensures that the productive and operational life of a facility is </a:t>
            </a:r>
            <a:r>
              <a:rPr dirty="0" sz="7200" lang="en-US" smtClean="0">
                <a:solidFill>
                  <a:schemeClr val="tx2">
                    <a:lumMod val="50000"/>
                  </a:schemeClr>
                </a:solidFill>
              </a:rPr>
              <a:t>as </a:t>
            </a:r>
            <a:r>
              <a:rPr dirty="0" sz="7200" lang="en-US">
                <a:solidFill>
                  <a:schemeClr val="tx2">
                    <a:lumMod val="50000"/>
                  </a:schemeClr>
                </a:solidFill>
              </a:rPr>
              <a:t>long as possible with cost of maintenance of the infrastructure at the lowest </a:t>
            </a:r>
            <a:r>
              <a:rPr dirty="0" sz="7200" lang="en-US" smtClean="0">
                <a:solidFill>
                  <a:schemeClr val="tx2">
                    <a:lumMod val="50000"/>
                  </a:schemeClr>
                </a:solidFill>
              </a:rPr>
              <a:t>possible. </a:t>
            </a:r>
            <a:endParaRPr dirty="0" sz="7200" lang="en-US">
              <a:solidFill>
                <a:schemeClr val="tx2">
                  <a:lumMod val="50000"/>
                </a:schemeClr>
              </a:solidFill>
            </a:endParaRPr>
          </a:p>
          <a:p>
            <a:pPr algn="ctr" indent="0" marL="0">
              <a:buNone/>
            </a:pPr>
            <a:endParaRPr b="1" dirty="0" sz="5500" lang="en-US" u="sng" smtClean="0"/>
          </a:p>
          <a:p>
            <a:pPr algn="ctr" indent="0" marL="0">
              <a:buNone/>
            </a:pPr>
            <a:r>
              <a:rPr b="1" dirty="0" sz="7200" lang="en-US" u="sng" smtClean="0"/>
              <a:t>Causes </a:t>
            </a:r>
            <a:r>
              <a:rPr b="1" dirty="0" sz="7200" lang="en-US" u="sng"/>
              <a:t>of the abysmal maintenance culture in Nigeria </a:t>
            </a:r>
            <a:endParaRPr b="1" dirty="0" sz="7200" lang="en-US" u="sng" smtClean="0"/>
          </a:p>
          <a:p>
            <a:pPr algn="ctr" indent="0" marL="0">
              <a:buNone/>
            </a:pPr>
            <a:endParaRPr dirty="0" sz="7200" lang="en-US"/>
          </a:p>
          <a:p>
            <a:r>
              <a:rPr dirty="0" sz="7200" lang="en-US">
                <a:solidFill>
                  <a:schemeClr val="tx2">
                    <a:lumMod val="50000"/>
                  </a:schemeClr>
                </a:solidFill>
              </a:rPr>
              <a:t>Maintenance not being treated seriously at the board level or even by local management; </a:t>
            </a:r>
          </a:p>
          <a:p>
            <a:r>
              <a:rPr dirty="0" sz="7200" lang="en-US">
                <a:solidFill>
                  <a:schemeClr val="tx2">
                    <a:lumMod val="50000"/>
                  </a:schemeClr>
                </a:solidFill>
              </a:rPr>
              <a:t>lack of business culture in the maintenance process; </a:t>
            </a:r>
          </a:p>
          <a:p>
            <a:r>
              <a:rPr dirty="0" sz="7200" lang="en-US" smtClean="0">
                <a:solidFill>
                  <a:schemeClr val="tx2">
                    <a:lumMod val="50000"/>
                  </a:schemeClr>
                </a:solidFill>
              </a:rPr>
              <a:t>Lack </a:t>
            </a:r>
            <a:r>
              <a:rPr dirty="0" sz="7200" lang="en-US">
                <a:solidFill>
                  <a:schemeClr val="tx2">
                    <a:lumMod val="50000"/>
                  </a:schemeClr>
                </a:solidFill>
              </a:rPr>
              <a:t>of adequate management skills by maintenance technicians and even team </a:t>
            </a:r>
            <a:r>
              <a:rPr dirty="0" sz="7200" lang="en-US" smtClean="0">
                <a:solidFill>
                  <a:schemeClr val="tx2">
                    <a:lumMod val="50000"/>
                  </a:schemeClr>
                </a:solidFill>
              </a:rPr>
              <a:t>leaders;</a:t>
            </a:r>
          </a:p>
          <a:p>
            <a:r>
              <a:rPr dirty="0" sz="7200" lang="en-US" smtClean="0">
                <a:solidFill>
                  <a:schemeClr val="tx2">
                    <a:lumMod val="50000"/>
                  </a:schemeClr>
                </a:solidFill>
              </a:rPr>
              <a:t>Isolation </a:t>
            </a:r>
            <a:r>
              <a:rPr dirty="0" sz="7200" lang="en-US">
                <a:solidFill>
                  <a:schemeClr val="tx2">
                    <a:lumMod val="50000"/>
                  </a:schemeClr>
                </a:solidFill>
              </a:rPr>
              <a:t>of the maintenance operation with little or no integration with the activities of </a:t>
            </a:r>
            <a:r>
              <a:rPr dirty="0" sz="7200" lang="en-US" smtClean="0">
                <a:solidFill>
                  <a:schemeClr val="tx2">
                    <a:lumMod val="50000"/>
                  </a:schemeClr>
                </a:solidFill>
              </a:rPr>
              <a:t>other </a:t>
            </a:r>
            <a:r>
              <a:rPr dirty="0" sz="7200" lang="en-US">
                <a:solidFill>
                  <a:schemeClr val="tx2">
                    <a:lumMod val="50000"/>
                  </a:schemeClr>
                </a:solidFill>
              </a:rPr>
              <a:t>departments; </a:t>
            </a:r>
          </a:p>
          <a:p>
            <a:r>
              <a:rPr dirty="0" sz="7200" lang="en-US" smtClean="0">
                <a:solidFill>
                  <a:schemeClr val="tx2">
                    <a:lumMod val="50000"/>
                  </a:schemeClr>
                </a:solidFill>
              </a:rPr>
              <a:t>Absence </a:t>
            </a:r>
            <a:r>
              <a:rPr dirty="0" sz="7200" lang="en-US">
                <a:solidFill>
                  <a:schemeClr val="tx2">
                    <a:lumMod val="50000"/>
                  </a:schemeClr>
                </a:solidFill>
              </a:rPr>
              <a:t>of adequate planned preventive maintenance methods; </a:t>
            </a:r>
          </a:p>
          <a:p>
            <a:r>
              <a:rPr dirty="0" sz="7200" lang="en-US" smtClean="0">
                <a:solidFill>
                  <a:schemeClr val="tx2">
                    <a:lumMod val="50000"/>
                  </a:schemeClr>
                </a:solidFill>
              </a:rPr>
              <a:t>Pre-occupation </a:t>
            </a:r>
            <a:r>
              <a:rPr dirty="0" sz="7200" lang="en-US">
                <a:solidFill>
                  <a:schemeClr val="tx2">
                    <a:lumMod val="50000"/>
                  </a:schemeClr>
                </a:solidFill>
              </a:rPr>
              <a:t>with introduction of advanced maintenance methods while relevant </a:t>
            </a:r>
            <a:r>
              <a:rPr dirty="0" sz="7200" lang="en-US" smtClean="0">
                <a:solidFill>
                  <a:schemeClr val="tx2">
                    <a:lumMod val="50000"/>
                  </a:schemeClr>
                </a:solidFill>
              </a:rPr>
              <a:t>basic maintenance </a:t>
            </a:r>
            <a:r>
              <a:rPr dirty="0" sz="7200" lang="en-US">
                <a:solidFill>
                  <a:schemeClr val="tx2">
                    <a:lumMod val="50000"/>
                  </a:schemeClr>
                </a:solidFill>
              </a:rPr>
              <a:t>practices are not being implemented. </a:t>
            </a:r>
          </a:p>
          <a:p>
            <a:pPr indent="0" marL="0">
              <a:buNone/>
            </a:pPr>
            <a:r>
              <a:rPr dirty="0" sz="7200" lang="en-US">
                <a:solidFill>
                  <a:schemeClr val="tx2">
                    <a:lumMod val="50000"/>
                  </a:schemeClr>
                </a:solidFill>
              </a:rPr>
              <a:t/>
            </a:r>
            <a:br>
              <a:rPr dirty="0" sz="7200" lang="en-US">
                <a:solidFill>
                  <a:schemeClr val="tx2">
                    <a:lumMod val="50000"/>
                  </a:schemeClr>
                </a:solidFill>
              </a:rPr>
            </a:br>
            <a:r>
              <a:rPr dirty="0" sz="7200" lang="en-US">
                <a:solidFill>
                  <a:schemeClr val="tx2">
                    <a:lumMod val="50000"/>
                  </a:schemeClr>
                </a:solidFill>
              </a:rPr>
              <a:t/>
            </a:r>
            <a:br>
              <a:rPr dirty="0" sz="7200" lang="en-US">
                <a:solidFill>
                  <a:schemeClr val="tx2">
                    <a:lumMod val="50000"/>
                  </a:schemeClr>
                </a:solidFill>
              </a:rPr>
            </a:br>
            <a:endParaRPr dirty="0" sz="7200" lang="en-US">
              <a:solidFill>
                <a:schemeClr val="tx2">
                  <a:lumMod val="50000"/>
                </a:schemeClr>
              </a:solidFill>
            </a:endParaRPr>
          </a:p>
          <a:p>
            <a:endParaRPr dirty="0" sz="550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27" name="Title 1"/>
          <p:cNvSpPr>
            <a:spLocks noGrp="1"/>
          </p:cNvSpPr>
          <p:nvPr>
            <p:ph type="ctrTitle"/>
          </p:nvPr>
        </p:nvSpPr>
        <p:spPr>
          <a:xfrm>
            <a:off x="404556" y="2484593"/>
            <a:ext cx="7345367" cy="3613554"/>
          </a:xfrm>
        </p:spPr>
        <p:txBody>
          <a:bodyPr>
            <a:noAutofit/>
          </a:bodyPr>
          <a:p>
            <a:r>
              <a:rPr b="1" dirty="0" sz="5400" lang="en-US">
                <a:solidFill>
                  <a:schemeClr val="tx2">
                    <a:lumMod val="50000"/>
                  </a:schemeClr>
                </a:solidFill>
              </a:rPr>
              <a:t>ENGINEERING LAW AND HAZARD ASSESSMENT OF HEALTH WORKERS FOR ENHANCED OCCUPATIONAL SAFETY IN NIGERIA</a:t>
            </a:r>
            <a:endParaRPr b="1" dirty="0" sz="5000" lang="en-US">
              <a:solidFill>
                <a:schemeClr val="tx2">
                  <a:lumMod val="50000"/>
                </a:schemeClr>
              </a:solidFill>
            </a:endParaRPr>
          </a:p>
        </p:txBody>
      </p:sp>
      <p:sp>
        <p:nvSpPr>
          <p:cNvPr id="1048628" name="Subtitle 2"/>
          <p:cNvSpPr>
            <a:spLocks noGrp="1"/>
          </p:cNvSpPr>
          <p:nvPr>
            <p:ph type="subTitle" idx="1"/>
          </p:nvPr>
        </p:nvSpPr>
        <p:spPr>
          <a:xfrm>
            <a:off x="765164" y="5943600"/>
            <a:ext cx="7315200" cy="914400"/>
          </a:xfrm>
        </p:spPr>
        <p:txBody>
          <a:bodyPr/>
          <a:p>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9" name="Title 1"/>
          <p:cNvSpPr>
            <a:spLocks noGrp="1"/>
          </p:cNvSpPr>
          <p:nvPr>
            <p:ph type="title"/>
          </p:nvPr>
        </p:nvSpPr>
        <p:spPr/>
        <p:txBody>
          <a:bodyPr/>
          <a:p>
            <a:pPr indent="-571500" marL="571500">
              <a:buFont typeface="Wingdings" panose="05000000000000000000" pitchFamily="2" charset="2"/>
              <a:buChar char="Ø"/>
            </a:pPr>
            <a:r>
              <a:rPr dirty="0" lang="en-US" smtClean="0">
                <a:solidFill>
                  <a:schemeClr val="tx2">
                    <a:lumMod val="50000"/>
                  </a:schemeClr>
                </a:solidFill>
              </a:rPr>
              <a:t> </a:t>
            </a:r>
            <a:endParaRPr dirty="0" lang="en-US">
              <a:solidFill>
                <a:schemeClr val="tx2">
                  <a:lumMod val="50000"/>
                </a:schemeClr>
              </a:solidFill>
            </a:endParaRPr>
          </a:p>
        </p:txBody>
      </p:sp>
      <p:sp>
        <p:nvSpPr>
          <p:cNvPr id="1048630" name="Content Placeholder 4"/>
          <p:cNvSpPr>
            <a:spLocks noGrp="1"/>
          </p:cNvSpPr>
          <p:nvPr>
            <p:ph idx="1"/>
          </p:nvPr>
        </p:nvSpPr>
        <p:spPr/>
        <p:txBody>
          <a:bodyPr anchor="ctr">
            <a:normAutofit/>
          </a:bodyPr>
          <a:p>
            <a:pPr algn="ctr" indent="0" marL="0">
              <a:buNone/>
            </a:pPr>
            <a:r>
              <a:rPr b="1" dirty="0" sz="3200" lang="en-US"/>
              <a:t>Majority of health workers in this </a:t>
            </a:r>
            <a:r>
              <a:rPr b="1" dirty="0" sz="3200" lang="en-US" smtClean="0"/>
              <a:t>study(COVID-19) are moderately prone </a:t>
            </a:r>
            <a:r>
              <a:rPr b="1" dirty="0" sz="3200" lang="en-US"/>
              <a:t>to high risk of occupational hazards </a:t>
            </a:r>
            <a:r>
              <a:rPr b="1" dirty="0" sz="3200" lang="en-US" smtClean="0"/>
              <a:t>which </a:t>
            </a:r>
            <a:r>
              <a:rPr b="1" dirty="0" sz="3200" lang="en-US"/>
              <a:t>further confirmed that </a:t>
            </a:r>
            <a:r>
              <a:rPr b="1" dirty="0" sz="3200" lang="en-US" smtClean="0"/>
              <a:t>Health care workers </a:t>
            </a:r>
            <a:r>
              <a:rPr b="1" dirty="0" sz="3200" lang="en-US"/>
              <a:t>are exposed </a:t>
            </a:r>
            <a:r>
              <a:rPr b="1" dirty="0" sz="3200" lang="en-US" smtClean="0"/>
              <a:t>to </a:t>
            </a:r>
            <a:r>
              <a:rPr b="1" dirty="0" sz="3200" lang="en-US"/>
              <a:t>a very wide variety of risks and that they </a:t>
            </a:r>
            <a:r>
              <a:rPr b="1" dirty="0" sz="3200" lang="en-US" smtClean="0"/>
              <a:t>operate </a:t>
            </a:r>
            <a:r>
              <a:rPr b="1" dirty="0" sz="3200" lang="en-US"/>
              <a:t>in an environment that is considered to </a:t>
            </a:r>
            <a:r>
              <a:rPr b="1" dirty="0" sz="3200" lang="en-US" smtClean="0"/>
              <a:t>be </a:t>
            </a:r>
            <a:r>
              <a:rPr b="1" dirty="0" sz="3200" lang="en-US"/>
              <a:t>one of the most hazardous </a:t>
            </a:r>
            <a:r>
              <a:rPr b="1" dirty="0" sz="3200" lang="en-US" smtClean="0"/>
              <a:t>occupational ventures.</a:t>
            </a:r>
            <a:endParaRPr b="1" dirty="0" sz="3200" lang="en-US"/>
          </a:p>
          <a:p>
            <a:pPr algn="ctr" indent="0" marL="0">
              <a:buNone/>
            </a:pPr>
            <a:endParaRPr b="1" dirty="0" sz="320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31" name="Title 1"/>
          <p:cNvSpPr>
            <a:spLocks noGrp="1"/>
          </p:cNvSpPr>
          <p:nvPr>
            <p:ph type="ctrTitle"/>
          </p:nvPr>
        </p:nvSpPr>
        <p:spPr>
          <a:xfrm>
            <a:off x="881073" y="2033832"/>
            <a:ext cx="7345367" cy="3613554"/>
          </a:xfrm>
        </p:spPr>
        <p:txBody>
          <a:bodyPr>
            <a:noAutofit/>
          </a:bodyPr>
          <a:p>
            <a:r>
              <a:rPr b="1" dirty="0" sz="5400" lang="en-US">
                <a:solidFill>
                  <a:schemeClr val="tx2">
                    <a:lumMod val="50000"/>
                  </a:schemeClr>
                </a:solidFill>
              </a:rPr>
              <a:t>CRITICAL ASSESSMENT OF LEGAL IMPLICATIONS AND ECONOMIC IMPACT OF LOCK DOWN OF ACTIVITIES IN NIGERIA</a:t>
            </a:r>
            <a:endParaRPr b="1" dirty="0" sz="5000" lang="en-US">
              <a:solidFill>
                <a:schemeClr val="tx2">
                  <a:lumMod val="50000"/>
                </a:schemeClr>
              </a:solidFill>
            </a:endParaRPr>
          </a:p>
        </p:txBody>
      </p:sp>
      <p:sp>
        <p:nvSpPr>
          <p:cNvPr id="1048632" name="Subtitle 2"/>
          <p:cNvSpPr>
            <a:spLocks noGrp="1"/>
          </p:cNvSpPr>
          <p:nvPr>
            <p:ph type="subTitle" idx="1"/>
          </p:nvPr>
        </p:nvSpPr>
        <p:spPr>
          <a:xfrm>
            <a:off x="765164" y="5943600"/>
            <a:ext cx="7315200" cy="914400"/>
          </a:xfrm>
        </p:spPr>
        <p:txBody>
          <a:bodyPr/>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2" name="Title 1"/>
          <p:cNvSpPr>
            <a:spLocks noGrp="1"/>
          </p:cNvSpPr>
          <p:nvPr>
            <p:ph type="ctrTitle"/>
          </p:nvPr>
        </p:nvSpPr>
        <p:spPr>
          <a:xfrm>
            <a:off x="400145" y="2330046"/>
            <a:ext cx="7345367" cy="3613554"/>
          </a:xfrm>
        </p:spPr>
        <p:txBody>
          <a:bodyPr>
            <a:noAutofit/>
          </a:bodyPr>
          <a:p>
            <a:r>
              <a:rPr b="1" dirty="0" sz="3600" lang="en-US">
                <a:solidFill>
                  <a:schemeClr val="tx1"/>
                </a:solidFill>
              </a:rPr>
              <a:t>COVID-19 is a disease caused by a new strain of coronavirus. ‘CO’ stands for corona, ‘VI’ for virus, and ‘D’ for disease. Formerly, this disease was referred to as ‘2019 novel coronavirus’ or ‘2019-nCoV.’ The COVID-19 virus is a new virus linked to the same family of viruses as Severe Acute Respiratory Syndrome (SARS) and some types of common cold. </a:t>
            </a:r>
          </a:p>
        </p:txBody>
      </p:sp>
      <p:sp>
        <p:nvSpPr>
          <p:cNvPr id="1048593" name="Subtitle 2"/>
          <p:cNvSpPr>
            <a:spLocks noGrp="1"/>
          </p:cNvSpPr>
          <p:nvPr>
            <p:ph type="subTitle" idx="1"/>
          </p:nvPr>
        </p:nvSpPr>
        <p:spPr>
          <a:xfrm>
            <a:off x="9332889" y="1313647"/>
            <a:ext cx="2859111" cy="5254579"/>
          </a:xfrm>
        </p:spPr>
        <p:txBody>
          <a:bodyPr>
            <a:normAutofit/>
          </a:bodyPr>
          <a:p>
            <a:endParaRPr b="1" dirty="0" sz="6600" lang="en-US">
              <a:solidFill>
                <a:schemeClr val="tx2">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33" name="Title 1"/>
          <p:cNvSpPr>
            <a:spLocks noGrp="1"/>
          </p:cNvSpPr>
          <p:nvPr>
            <p:ph type="title"/>
          </p:nvPr>
        </p:nvSpPr>
        <p:spPr/>
        <p:txBody>
          <a:bodyPr/>
          <a:p>
            <a:pPr indent="-571500" marL="571500">
              <a:buFont typeface="Wingdings" panose="05000000000000000000" pitchFamily="2" charset="2"/>
              <a:buChar char="Ø"/>
            </a:pPr>
            <a:r>
              <a:rPr dirty="0" lang="en-US" smtClean="0">
                <a:solidFill>
                  <a:schemeClr val="tx2">
                    <a:lumMod val="50000"/>
                  </a:schemeClr>
                </a:solidFill>
              </a:rPr>
              <a:t> </a:t>
            </a:r>
            <a:endParaRPr dirty="0" lang="en-US">
              <a:solidFill>
                <a:schemeClr val="tx2">
                  <a:lumMod val="50000"/>
                </a:schemeClr>
              </a:solidFill>
            </a:endParaRPr>
          </a:p>
        </p:txBody>
      </p:sp>
      <p:sp>
        <p:nvSpPr>
          <p:cNvPr id="1048634" name="Content Placeholder 2"/>
          <p:cNvSpPr>
            <a:spLocks noGrp="1"/>
          </p:cNvSpPr>
          <p:nvPr>
            <p:ph idx="1"/>
          </p:nvPr>
        </p:nvSpPr>
        <p:spPr>
          <a:xfrm>
            <a:off x="3412901" y="618186"/>
            <a:ext cx="8332631" cy="5486400"/>
          </a:xfrm>
        </p:spPr>
        <p:txBody>
          <a:bodyPr anchor="t">
            <a:normAutofit/>
          </a:bodyPr>
          <a:p>
            <a:pPr algn="ctr" indent="0" marL="0">
              <a:buNone/>
            </a:pPr>
            <a:r>
              <a:rPr b="1" dirty="0" sz="3200" lang="en-US" u="sng" smtClean="0"/>
              <a:t>THE IMPLICATION OF COVID-19  ON THE ECONOMY </a:t>
            </a:r>
          </a:p>
          <a:p>
            <a:r>
              <a:rPr dirty="0" sz="2400" lang="en-US" smtClean="0"/>
              <a:t>It has caused many companies to relieve some staffs of their duties as there are excess people confined to smaller resources.</a:t>
            </a:r>
          </a:p>
          <a:p>
            <a:endParaRPr dirty="0" sz="2400" lang="en-US" smtClean="0"/>
          </a:p>
          <a:p>
            <a:r>
              <a:rPr dirty="0" sz="2400" lang="en-US" smtClean="0"/>
              <a:t>Education at the nursery and primary levels have been stopped leaving so many teachers stranded</a:t>
            </a:r>
          </a:p>
          <a:p>
            <a:endParaRPr dirty="0" sz="2400" lang="en-US"/>
          </a:p>
          <a:p>
            <a:r>
              <a:rPr dirty="0" sz="2400" lang="en-US" smtClean="0"/>
              <a:t>Production of food and </a:t>
            </a:r>
            <a:r>
              <a:rPr dirty="0" sz="2400" lang="en-US" err="1" smtClean="0"/>
              <a:t>liverstock</a:t>
            </a:r>
            <a:r>
              <a:rPr dirty="0" sz="2400" lang="en-US" smtClean="0"/>
              <a:t> are done at a smaller quantity and rate. </a:t>
            </a:r>
            <a:endParaRPr dirty="0" sz="240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35" name="Title 1"/>
          <p:cNvSpPr>
            <a:spLocks noGrp="1"/>
          </p:cNvSpPr>
          <p:nvPr>
            <p:ph type="ctrTitle"/>
          </p:nvPr>
        </p:nvSpPr>
        <p:spPr>
          <a:xfrm>
            <a:off x="765164" y="2330046"/>
            <a:ext cx="7345367" cy="3613554"/>
          </a:xfrm>
        </p:spPr>
        <p:txBody>
          <a:bodyPr>
            <a:noAutofit/>
          </a:bodyPr>
          <a:p>
            <a:r>
              <a:rPr b="1" dirty="0" sz="4000" lang="en-US">
                <a:solidFill>
                  <a:schemeClr val="tx2">
                    <a:lumMod val="50000"/>
                  </a:schemeClr>
                </a:solidFill>
              </a:rPr>
              <a:t>DEVELOPMENT OF AUTOMATED MACHINE AND ELECTRO-MECHANICAL DEVICES FOR PRODUCTION OF INFECTION PREVENTION AND CONTROL (IPC) AND PERSONAL PROTECTIVE EQUIPMENT (PPE) FOR PUBLIC HEALTH AND ECONOMIC GROWTH IN NIGERIA</a:t>
            </a:r>
            <a:endParaRPr b="1" dirty="0" sz="4000" lang="en-US">
              <a:solidFill>
                <a:schemeClr val="tx2">
                  <a:lumMod val="50000"/>
                </a:schemeClr>
              </a:solidFill>
            </a:endParaRPr>
          </a:p>
        </p:txBody>
      </p:sp>
      <p:sp>
        <p:nvSpPr>
          <p:cNvPr id="1048636" name="Subtitle 2"/>
          <p:cNvSpPr>
            <a:spLocks noGrp="1"/>
          </p:cNvSpPr>
          <p:nvPr>
            <p:ph type="subTitle" idx="1"/>
          </p:nvPr>
        </p:nvSpPr>
        <p:spPr>
          <a:xfrm>
            <a:off x="765164" y="5943600"/>
            <a:ext cx="7315200" cy="914400"/>
          </a:xfrm>
        </p:spPr>
        <p:txBody>
          <a:bodyPr/>
          <a:p>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37" name="Title 1"/>
          <p:cNvSpPr>
            <a:spLocks noGrp="1"/>
          </p:cNvSpPr>
          <p:nvPr>
            <p:ph type="title"/>
          </p:nvPr>
        </p:nvSpPr>
        <p:spPr/>
        <p:txBody>
          <a:bodyPr/>
          <a:p>
            <a:pPr indent="-571500" marL="571500">
              <a:buFont typeface="Wingdings" panose="05000000000000000000" pitchFamily="2" charset="2"/>
              <a:buChar char="Ø"/>
            </a:pPr>
            <a:r>
              <a:rPr dirty="0" lang="en-US" smtClean="0">
                <a:solidFill>
                  <a:schemeClr val="tx2">
                    <a:lumMod val="50000"/>
                  </a:schemeClr>
                </a:solidFill>
              </a:rPr>
              <a:t> </a:t>
            </a:r>
            <a:endParaRPr dirty="0" lang="en-US">
              <a:solidFill>
                <a:schemeClr val="tx2">
                  <a:lumMod val="50000"/>
                </a:schemeClr>
              </a:solidFill>
            </a:endParaRPr>
          </a:p>
        </p:txBody>
      </p:sp>
      <p:sp>
        <p:nvSpPr>
          <p:cNvPr id="1048638" name="Content Placeholder 2"/>
          <p:cNvSpPr>
            <a:spLocks noGrp="1"/>
          </p:cNvSpPr>
          <p:nvPr>
            <p:ph idx="1"/>
          </p:nvPr>
        </p:nvSpPr>
        <p:spPr>
          <a:xfrm>
            <a:off x="3882147" y="1301989"/>
            <a:ext cx="7315200" cy="5120640"/>
          </a:xfrm>
        </p:spPr>
        <p:txBody>
          <a:bodyPr anchor="ctr">
            <a:normAutofit/>
          </a:bodyPr>
          <a:p>
            <a:pPr algn="ctr"/>
            <a:r>
              <a:rPr dirty="0" sz="3000" lang="en-US">
                <a:solidFill>
                  <a:schemeClr val="tx2">
                    <a:lumMod val="50000"/>
                  </a:schemeClr>
                </a:solidFill>
              </a:rPr>
              <a:t>Rational use of personal protective equipment for </a:t>
            </a:r>
            <a:r>
              <a:rPr dirty="0" sz="3000" lang="en-US" smtClean="0">
                <a:solidFill>
                  <a:schemeClr val="tx2">
                    <a:lumMod val="50000"/>
                  </a:schemeClr>
                </a:solidFill>
              </a:rPr>
              <a:t>COVID-19</a:t>
            </a:r>
          </a:p>
          <a:p>
            <a:pPr algn="ctr"/>
            <a:r>
              <a:rPr dirty="0" sz="3000" lang="en-US">
                <a:solidFill>
                  <a:schemeClr val="tx2">
                    <a:lumMod val="50000"/>
                  </a:schemeClr>
                </a:solidFill>
              </a:rPr>
              <a:t>Deployment of IPC </a:t>
            </a:r>
            <a:r>
              <a:rPr dirty="0" sz="3000" lang="en-US" smtClean="0">
                <a:solidFill>
                  <a:schemeClr val="tx2">
                    <a:lumMod val="50000"/>
                  </a:schemeClr>
                </a:solidFill>
              </a:rPr>
              <a:t>specialists to support </a:t>
            </a:r>
            <a:r>
              <a:rPr dirty="0" sz="3000" lang="en-US">
                <a:solidFill>
                  <a:schemeClr val="tx2">
                    <a:lumMod val="50000"/>
                  </a:schemeClr>
                </a:solidFill>
              </a:rPr>
              <a:t>the COVID-19 response and to facilitate IPC </a:t>
            </a:r>
            <a:r>
              <a:rPr dirty="0" sz="3000" lang="en-US" smtClean="0">
                <a:solidFill>
                  <a:schemeClr val="tx2">
                    <a:lumMod val="50000"/>
                  </a:schemeClr>
                </a:solidFill>
              </a:rPr>
              <a:t>training</a:t>
            </a:r>
          </a:p>
          <a:p>
            <a:pPr algn="ctr"/>
            <a:r>
              <a:rPr dirty="0" sz="3000" lang="en-US">
                <a:solidFill>
                  <a:schemeClr val="tx2">
                    <a:lumMod val="50000"/>
                  </a:schemeClr>
                </a:solidFill>
              </a:rPr>
              <a:t>Development of Frequently Asked Questions (FAQ) in response to queries from the public and communities on blood safety, PPE for specimen collection, cleaning &amp; disinfection, self-isolation and self-monitoring. </a:t>
            </a:r>
            <a:endParaRPr dirty="0" sz="3000" lang="en-US" smtClean="0">
              <a:solidFill>
                <a:schemeClr val="tx2">
                  <a:lumMod val="50000"/>
                </a:schemeClr>
              </a:solidFill>
            </a:endParaRPr>
          </a:p>
          <a:p>
            <a:pPr algn="ctr"/>
            <a:endParaRPr dirty="0" sz="3000" lang="en-US">
              <a:solidFill>
                <a:schemeClr val="tx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4" name="Title 1"/>
          <p:cNvSpPr>
            <a:spLocks noGrp="1"/>
          </p:cNvSpPr>
          <p:nvPr>
            <p:ph type="ctrTitle"/>
          </p:nvPr>
        </p:nvSpPr>
        <p:spPr>
          <a:xfrm>
            <a:off x="876664" y="2074123"/>
            <a:ext cx="7345367" cy="3613554"/>
          </a:xfrm>
        </p:spPr>
        <p:txBody>
          <a:bodyPr>
            <a:normAutofit fontScale="90000"/>
          </a:bodyPr>
          <a:p>
            <a:r>
              <a:rPr dirty="0" lang="en-US">
                <a:solidFill>
                  <a:schemeClr val="tx1"/>
                </a:solidFill>
              </a:rPr>
              <a:t>ENGINEERING STRATEGIES FOR HANDLING COVID-19 FOR ENVIRONMENTAL HEALTH AND ECONOMIC SUSTAINABILITY</a:t>
            </a:r>
            <a:endParaRPr dirty="0" lang="en-US">
              <a:solidFill>
                <a:schemeClr val="tx1"/>
              </a:solidFill>
            </a:endParaRPr>
          </a:p>
        </p:txBody>
      </p:sp>
      <p:sp>
        <p:nvSpPr>
          <p:cNvPr id="1048595" name="Subtitle 2"/>
          <p:cNvSpPr>
            <a:spLocks noGrp="1"/>
          </p:cNvSpPr>
          <p:nvPr>
            <p:ph type="subTitle" idx="1"/>
          </p:nvPr>
        </p:nvSpPr>
        <p:spPr>
          <a:xfrm>
            <a:off x="765164" y="5943600"/>
            <a:ext cx="7315200" cy="914400"/>
          </a:xfrm>
        </p:spPr>
        <p:txBody>
          <a:bodyPr/>
          <a:p>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1" name="Title 1"/>
          <p:cNvSpPr>
            <a:spLocks noGrp="1"/>
          </p:cNvSpPr>
          <p:nvPr>
            <p:ph type="title"/>
          </p:nvPr>
        </p:nvSpPr>
        <p:spPr>
          <a:xfrm>
            <a:off x="252919" y="1523082"/>
            <a:ext cx="2947482" cy="4601183"/>
          </a:xfrm>
        </p:spPr>
        <p:txBody>
          <a:bodyPr>
            <a:noAutofit/>
          </a:bodyPr>
          <a:p>
            <a:pPr indent="0" marL="0"/>
            <a:r>
              <a:rPr dirty="0" sz="2700" lang="en-US" smtClean="0">
                <a:solidFill>
                  <a:schemeClr val="tx1"/>
                </a:solidFill>
              </a:rPr>
              <a:t>The COVID-19 pandemic has hit the business world in an unprecedented scale and speed. It has caused the closures of business, the stoppage of factory outputs, and the disruption to global manufacturing industries and their supply networks.</a:t>
            </a:r>
            <a:br>
              <a:rPr dirty="0" sz="2700" lang="en-US" smtClean="0">
                <a:solidFill>
                  <a:schemeClr val="tx1"/>
                </a:solidFill>
              </a:rPr>
            </a:br>
            <a:r>
              <a:rPr dirty="0" sz="2700" lang="en-US" smtClean="0">
                <a:solidFill>
                  <a:schemeClr val="tx1"/>
                </a:solidFill>
              </a:rPr>
              <a:t/>
            </a:r>
            <a:br>
              <a:rPr dirty="0" sz="2700" lang="en-US" smtClean="0">
                <a:solidFill>
                  <a:schemeClr val="tx1"/>
                </a:solidFill>
              </a:rPr>
            </a:br>
            <a:endParaRPr dirty="0" sz="2700" lang="en-US">
              <a:solidFill>
                <a:schemeClr val="tx1"/>
              </a:solidFill>
            </a:endParaRPr>
          </a:p>
        </p:txBody>
      </p:sp>
      <p:sp>
        <p:nvSpPr>
          <p:cNvPr id="1048602" name="Content Placeholder 2"/>
          <p:cNvSpPr>
            <a:spLocks noGrp="1"/>
          </p:cNvSpPr>
          <p:nvPr>
            <p:ph idx="1"/>
          </p:nvPr>
        </p:nvSpPr>
        <p:spPr>
          <a:xfrm>
            <a:off x="3869267" y="695459"/>
            <a:ext cx="7605809" cy="5428806"/>
          </a:xfrm>
        </p:spPr>
        <p:txBody>
          <a:bodyPr anchor="t">
            <a:normAutofit/>
          </a:bodyPr>
          <a:p>
            <a:pPr algn="ctr" indent="0" marL="0">
              <a:buNone/>
            </a:pPr>
            <a:r>
              <a:rPr b="1" dirty="0" sz="2400" lang="en-US" u="sng" smtClean="0"/>
              <a:t>STRATEGIES TO CURB THE SPREAD OF COVID-19</a:t>
            </a:r>
          </a:p>
          <a:p>
            <a:r>
              <a:rPr dirty="0" sz="2400" lang="en-US" smtClean="0"/>
              <a:t>Performing </a:t>
            </a:r>
            <a:r>
              <a:rPr dirty="0" sz="2400" lang="en-US"/>
              <a:t>hand hygiene frequently with an alcohol-based hand rub if your hands are not visibly dirty or with soap and water if hands are dirty</a:t>
            </a:r>
            <a:r>
              <a:rPr dirty="0" sz="2400" lang="en-US" smtClean="0"/>
              <a:t>;</a:t>
            </a:r>
          </a:p>
          <a:p>
            <a:r>
              <a:rPr dirty="0" sz="2400" lang="en-US" smtClean="0"/>
              <a:t> Avoiding </a:t>
            </a:r>
            <a:r>
              <a:rPr dirty="0" sz="2400" lang="en-US"/>
              <a:t>touching your eyes, nose and mouth</a:t>
            </a:r>
            <a:r>
              <a:rPr dirty="0" sz="2400" lang="en-US" smtClean="0"/>
              <a:t>;</a:t>
            </a:r>
          </a:p>
          <a:p>
            <a:r>
              <a:rPr dirty="0" sz="2400" lang="en-US" smtClean="0"/>
              <a:t> Practicing </a:t>
            </a:r>
            <a:r>
              <a:rPr dirty="0" sz="2400" lang="en-US"/>
              <a:t>respiratory hygiene by coughing or sneezing into a bent elbow or tissue and then immediately disposing of the tissue; </a:t>
            </a:r>
            <a:endParaRPr dirty="0" sz="2400" lang="en-US" smtClean="0"/>
          </a:p>
          <a:p>
            <a:r>
              <a:rPr dirty="0" sz="2400" lang="en-US"/>
              <a:t>W</a:t>
            </a:r>
            <a:r>
              <a:rPr dirty="0" sz="2400" lang="en-US" smtClean="0"/>
              <a:t>earing </a:t>
            </a:r>
            <a:r>
              <a:rPr dirty="0" sz="2400" lang="en-US"/>
              <a:t>a medical mask if you have respiratory symptoms and performing hand hygiene after disposing of the mask; </a:t>
            </a:r>
            <a:r>
              <a:rPr dirty="0" sz="2400" lang="en-US" smtClean="0"/>
              <a:t> </a:t>
            </a:r>
          </a:p>
          <a:p>
            <a:r>
              <a:rPr dirty="0" sz="2400" lang="en-US"/>
              <a:t>M</a:t>
            </a:r>
            <a:r>
              <a:rPr dirty="0" sz="2400" lang="en-US" smtClean="0"/>
              <a:t>aintaining </a:t>
            </a:r>
            <a:r>
              <a:rPr dirty="0" sz="2400" lang="en-US"/>
              <a:t>social distance (a minimum of 1 m) from individuals with respiratory </a:t>
            </a:r>
            <a:r>
              <a:rPr dirty="0" sz="2400" lang="en-US" smtClean="0"/>
              <a:t>symptoms.</a:t>
            </a:r>
            <a:endParaRPr dirty="0" sz="2400" 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03" name="Title 1"/>
          <p:cNvSpPr>
            <a:spLocks noGrp="1"/>
          </p:cNvSpPr>
          <p:nvPr>
            <p:ph type="ctrTitle"/>
          </p:nvPr>
        </p:nvSpPr>
        <p:spPr>
          <a:xfrm>
            <a:off x="765164" y="2653672"/>
            <a:ext cx="7345367" cy="3613554"/>
          </a:xfrm>
        </p:spPr>
        <p:txBody>
          <a:bodyPr>
            <a:noAutofit/>
          </a:bodyPr>
          <a:p>
            <a:r>
              <a:rPr b="1" dirty="0" sz="5000" lang="en-US">
                <a:solidFill>
                  <a:schemeClr val="tx2">
                    <a:lumMod val="50000"/>
                  </a:schemeClr>
                </a:solidFill>
              </a:rPr>
              <a:t>DEVELOPMENT OF ENVIRONMENTAL HEALTH ENGINEERING FACILITIES, EQUIPMENT, SENSORS AND PUBLIC HEALTH SYSTEMS FOR TACKLING COVID-19 PANDEMIC</a:t>
            </a:r>
            <a:endParaRPr dirty="0" sz="5000" lang="en-US">
              <a:solidFill>
                <a:schemeClr val="tx2">
                  <a:lumMod val="50000"/>
                </a:schemeClr>
              </a:solidFill>
            </a:endParaRPr>
          </a:p>
        </p:txBody>
      </p:sp>
      <p:sp>
        <p:nvSpPr>
          <p:cNvPr id="1048604" name="Subtitle 2"/>
          <p:cNvSpPr>
            <a:spLocks noGrp="1"/>
          </p:cNvSpPr>
          <p:nvPr>
            <p:ph type="subTitle" idx="1"/>
          </p:nvPr>
        </p:nvSpPr>
        <p:spPr>
          <a:xfrm>
            <a:off x="9337182" y="888642"/>
            <a:ext cx="2854817" cy="4803820"/>
          </a:xfrm>
        </p:spPr>
        <p:txBody>
          <a:bodyPr anchor="ctr"/>
          <a:p>
            <a:pPr algn="r"/>
            <a:endParaRPr dirty="0" lang="en-US">
              <a:solidFill>
                <a:schemeClr val="tx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5" name="Title 1"/>
          <p:cNvSpPr>
            <a:spLocks noGrp="1"/>
          </p:cNvSpPr>
          <p:nvPr>
            <p:ph type="title"/>
          </p:nvPr>
        </p:nvSpPr>
        <p:spPr/>
        <p:txBody>
          <a:bodyPr/>
          <a:p>
            <a:pPr indent="-742950" marL="742950">
              <a:buFont typeface="Wingdings" panose="05000000000000000000" pitchFamily="2" charset="2"/>
              <a:buChar char="Ø"/>
            </a:pPr>
            <a:r>
              <a:rPr dirty="0" lang="en-US">
                <a:solidFill>
                  <a:schemeClr val="tx2">
                    <a:lumMod val="50000"/>
                  </a:schemeClr>
                </a:solidFill>
              </a:rPr>
              <a:t> </a:t>
            </a:r>
            <a:endParaRPr dirty="0" lang="en-US">
              <a:solidFill>
                <a:schemeClr val="tx2">
                  <a:lumMod val="50000"/>
                </a:schemeClr>
              </a:solidFill>
            </a:endParaRPr>
          </a:p>
        </p:txBody>
      </p:sp>
      <p:sp>
        <p:nvSpPr>
          <p:cNvPr id="1048606" name="Content Placeholder 2"/>
          <p:cNvSpPr>
            <a:spLocks noGrp="1"/>
          </p:cNvSpPr>
          <p:nvPr>
            <p:ph idx="1"/>
          </p:nvPr>
        </p:nvSpPr>
        <p:spPr/>
        <p:txBody>
          <a:bodyPr anchor="t">
            <a:normAutofit/>
          </a:bodyPr>
          <a:p>
            <a:r>
              <a:rPr b="1" dirty="0" sz="2400" lang="en-US" smtClean="0"/>
              <a:t>An online </a:t>
            </a:r>
            <a:r>
              <a:rPr b="1" dirty="0" sz="2400" lang="en-US"/>
              <a:t>COVID-19 Triage Tool, which allows users to self-asses their coronavirus risk </a:t>
            </a:r>
            <a:r>
              <a:rPr b="1" dirty="0" sz="2400" lang="en-US" smtClean="0"/>
              <a:t>category, has been designed by a company in Nigeria.</a:t>
            </a:r>
          </a:p>
          <a:p>
            <a:pPr indent="0" marL="0">
              <a:buNone/>
            </a:pPr>
            <a:endParaRPr b="1" dirty="0" sz="2400" lang="en-US" smtClean="0"/>
          </a:p>
          <a:p>
            <a:r>
              <a:rPr b="1" dirty="0" sz="2400" lang="en-US"/>
              <a:t>South Africa's government is using WhatsApp to run an interactive chat service about coronavirus</a:t>
            </a:r>
            <a:r>
              <a:rPr b="1" dirty="0" sz="2400" lang="en-US" smtClean="0"/>
              <a:t>.</a:t>
            </a:r>
          </a:p>
          <a:p>
            <a:endParaRPr b="1" dirty="0" sz="2400" lang="en-US"/>
          </a:p>
          <a:p>
            <a:r>
              <a:rPr b="1" dirty="0" sz="2400" lang="en-US"/>
              <a:t>China are using robots to disinfect hospitals and deliver medical supplies</a:t>
            </a:r>
            <a:r>
              <a:rPr b="1" dirty="0" sz="2400" lang="en-US" smtClean="0"/>
              <a:t>.</a:t>
            </a:r>
          </a:p>
          <a:p>
            <a:endParaRPr b="1" dirty="0" sz="2400" lang="en-US"/>
          </a:p>
          <a:p>
            <a:r>
              <a:rPr b="1" dirty="0" sz="2400" lang="en-US"/>
              <a:t>I</a:t>
            </a:r>
            <a:r>
              <a:rPr b="1" dirty="0" sz="2400" lang="en-US" smtClean="0"/>
              <a:t>n </a:t>
            </a:r>
            <a:r>
              <a:rPr b="1" dirty="0" sz="2400" lang="en-US"/>
              <a:t>South Korea, authorities are tracking potential carriers using cell phone satellite technology.</a:t>
            </a:r>
            <a:endParaRPr b="1" dirty="0" sz="240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7" name="Title 1"/>
          <p:cNvSpPr>
            <a:spLocks noGrp="1"/>
          </p:cNvSpPr>
          <p:nvPr>
            <p:ph type="ctrTitle"/>
          </p:nvPr>
        </p:nvSpPr>
        <p:spPr>
          <a:xfrm>
            <a:off x="546223" y="2330046"/>
            <a:ext cx="7345367" cy="3613554"/>
          </a:xfrm>
        </p:spPr>
        <p:txBody>
          <a:bodyPr>
            <a:noAutofit/>
          </a:bodyPr>
          <a:p>
            <a:r>
              <a:rPr dirty="0" sz="5000" lang="en-US">
                <a:solidFill>
                  <a:schemeClr val="tx2">
                    <a:lumMod val="50000"/>
                  </a:schemeClr>
                </a:solidFill>
              </a:rPr>
              <a:t>ASSESSMENT OF OCCUPATIONAL HAZARDS AND DEVELOPMENT OF ENGINEERING EQUIPMENT TO SUPPORT HEALTH WORKERS AGAINST COVID-19</a:t>
            </a:r>
            <a:endParaRPr dirty="0" sz="5000" lang="en-US">
              <a:solidFill>
                <a:schemeClr val="tx2">
                  <a:lumMod val="50000"/>
                </a:schemeClr>
              </a:solidFill>
            </a:endParaRPr>
          </a:p>
        </p:txBody>
      </p:sp>
      <p:sp>
        <p:nvSpPr>
          <p:cNvPr id="1048608" name="Subtitle 2"/>
          <p:cNvSpPr>
            <a:spLocks noGrp="1"/>
          </p:cNvSpPr>
          <p:nvPr>
            <p:ph type="subTitle" idx="1"/>
          </p:nvPr>
        </p:nvSpPr>
        <p:spPr>
          <a:xfrm>
            <a:off x="765164" y="5943600"/>
            <a:ext cx="7315200" cy="914400"/>
          </a:xfrm>
        </p:spPr>
        <p:txBody>
          <a:bodyPr/>
          <a:p>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9" name="Title 1"/>
          <p:cNvSpPr>
            <a:spLocks noGrp="1"/>
          </p:cNvSpPr>
          <p:nvPr>
            <p:ph type="title"/>
          </p:nvPr>
        </p:nvSpPr>
        <p:spPr/>
        <p:txBody>
          <a:bodyPr/>
          <a:p>
            <a:pPr indent="-571500" marL="571500">
              <a:buFont typeface="Wingdings" panose="05000000000000000000" pitchFamily="2" charset="2"/>
              <a:buChar char="Ø"/>
            </a:pPr>
            <a:r>
              <a:rPr dirty="0" lang="en-US">
                <a:solidFill>
                  <a:schemeClr val="tx2">
                    <a:lumMod val="50000"/>
                  </a:schemeClr>
                </a:solidFill>
              </a:rPr>
              <a:t> </a:t>
            </a:r>
          </a:p>
        </p:txBody>
      </p:sp>
      <p:sp>
        <p:nvSpPr>
          <p:cNvPr id="1048610" name="Content Placeholder 2"/>
          <p:cNvSpPr>
            <a:spLocks noGrp="1"/>
          </p:cNvSpPr>
          <p:nvPr>
            <p:ph idx="1"/>
          </p:nvPr>
        </p:nvSpPr>
        <p:spPr/>
        <p:txBody>
          <a:bodyPr anchor="t">
            <a:normAutofit fontScale="90000" lnSpcReduction="10000"/>
          </a:bodyPr>
          <a:p>
            <a:pPr algn="ctr" indent="0" marL="0">
              <a:buNone/>
            </a:pPr>
            <a:r>
              <a:rPr b="1" dirty="0" lang="en-US" u="sng"/>
              <a:t>For all workers, regardless of specific exposure risks, it is always a good practice to:</a:t>
            </a:r>
          </a:p>
          <a:p>
            <a:r>
              <a:rPr dirty="0" lang="en-US"/>
              <a:t>Frequently wash your hands with soap and water for at least 20 seconds. When soap and running water are unavailable, use an alcohol-based hand rub with at least 60% alcohol. Always wash hands that are visibly soiled.</a:t>
            </a:r>
          </a:p>
          <a:p>
            <a:r>
              <a:rPr dirty="0" lang="en-US"/>
              <a:t>Avoid touching your eyes, nose, or mouth with unwashed hands.</a:t>
            </a:r>
          </a:p>
          <a:p>
            <a:r>
              <a:rPr dirty="0" lang="en-US"/>
              <a:t>Avoid close contact with people who are sick</a:t>
            </a:r>
            <a:r>
              <a:rPr dirty="0" lang="en-US" smtClean="0"/>
              <a:t>.</a:t>
            </a:r>
          </a:p>
          <a:p>
            <a:endParaRPr dirty="0" lang="en-US" smtClean="0"/>
          </a:p>
          <a:p>
            <a:pPr algn="ctr" indent="0" marL="0">
              <a:buNone/>
            </a:pPr>
            <a:r>
              <a:rPr b="1" dirty="0" lang="en-US" u="sng">
                <a:solidFill>
                  <a:schemeClr val="tx2">
                    <a:lumMod val="50000"/>
                  </a:schemeClr>
                </a:solidFill>
              </a:rPr>
              <a:t>ENGINEERING EQUIPMENT </a:t>
            </a:r>
            <a:r>
              <a:rPr b="1" dirty="0" lang="en-US" u="sng" smtClean="0">
                <a:solidFill>
                  <a:schemeClr val="tx2">
                    <a:lumMod val="50000"/>
                  </a:schemeClr>
                </a:solidFill>
              </a:rPr>
              <a:t>DESIGNEDTO </a:t>
            </a:r>
            <a:r>
              <a:rPr b="1" dirty="0" lang="en-US" u="sng">
                <a:solidFill>
                  <a:schemeClr val="tx2">
                    <a:lumMod val="50000"/>
                  </a:schemeClr>
                </a:solidFill>
              </a:rPr>
              <a:t>SUPPORT HEALTH WORKERS</a:t>
            </a:r>
            <a:endParaRPr b="1" dirty="0" lang="en-US" u="sng" smtClean="0"/>
          </a:p>
          <a:p>
            <a:endParaRPr dirty="0" lang="en-US" smtClean="0"/>
          </a:p>
          <a:p>
            <a:pPr algn="ctr" indent="0" marL="0">
              <a:buNone/>
            </a:pPr>
            <a:r>
              <a:rPr dirty="0" lang="en-US"/>
              <a:t>General </a:t>
            </a:r>
            <a:r>
              <a:rPr b="1" dirty="0" lang="en-US"/>
              <a:t>Medical </a:t>
            </a:r>
            <a:r>
              <a:rPr b="1" dirty="0" lang="en-US" smtClean="0"/>
              <a:t>Equipment like;</a:t>
            </a:r>
            <a:endParaRPr dirty="0" lang="en-US"/>
          </a:p>
          <a:p>
            <a:r>
              <a:rPr dirty="0" lang="en-US"/>
              <a:t>You will need bandages, gloves, stethoscopes, blood pressure monitors, otoscopes, tongue depressants, antibacterial wipes, syringes, and </a:t>
            </a:r>
            <a:r>
              <a:rPr dirty="0" lang="en-US" smtClean="0"/>
              <a:t>ointments.</a:t>
            </a:r>
            <a:endParaRPr dirty="0" lang="en-US"/>
          </a:p>
          <a:p>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1" name="Title 1"/>
          <p:cNvSpPr>
            <a:spLocks noGrp="1"/>
          </p:cNvSpPr>
          <p:nvPr>
            <p:ph type="ctrTitle"/>
          </p:nvPr>
        </p:nvSpPr>
        <p:spPr>
          <a:xfrm>
            <a:off x="546223" y="2330046"/>
            <a:ext cx="7345367" cy="3613554"/>
          </a:xfrm>
        </p:spPr>
        <p:txBody>
          <a:bodyPr>
            <a:noAutofit/>
          </a:bodyPr>
          <a:p>
            <a:r>
              <a:rPr dirty="0" sz="5200" lang="en-US" smtClean="0">
                <a:solidFill>
                  <a:schemeClr val="tx2">
                    <a:lumMod val="50000"/>
                  </a:schemeClr>
                </a:solidFill>
              </a:rPr>
              <a:t>DESIGN </a:t>
            </a:r>
            <a:r>
              <a:rPr dirty="0" sz="5200" lang="en-US">
                <a:solidFill>
                  <a:schemeClr val="tx2">
                    <a:lumMod val="50000"/>
                  </a:schemeClr>
                </a:solidFill>
              </a:rPr>
              <a:t>OF INNOVATIVE AND AUTOMATED RESPIRATORY BUILDINGS FOR PATIENTS AND HEALTH WORKERS AGAINST CORONAVIRUS DISEASE OUTBREAK</a:t>
            </a:r>
            <a:endParaRPr dirty="0" sz="5200" lang="en-US">
              <a:solidFill>
                <a:schemeClr val="tx2">
                  <a:lumMod val="50000"/>
                </a:schemeClr>
              </a:solidFill>
            </a:endParaRPr>
          </a:p>
        </p:txBody>
      </p:sp>
      <p:sp>
        <p:nvSpPr>
          <p:cNvPr id="1048612" name="Subtitle 2"/>
          <p:cNvSpPr>
            <a:spLocks noGrp="1"/>
          </p:cNvSpPr>
          <p:nvPr>
            <p:ph type="subTitle" idx="1"/>
          </p:nvPr>
        </p:nvSpPr>
        <p:spPr>
          <a:xfrm>
            <a:off x="765164" y="5943600"/>
            <a:ext cx="7315200" cy="914400"/>
          </a:xfrm>
        </p:spPr>
        <p:txBody>
          <a:bodyPr/>
          <a:p>
            <a:endParaRPr dirty="0" lang="en-US"/>
          </a:p>
        </p:txBody>
      </p:sp>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algn="ctr" blurRad="44450" dir="5400000" dist="13970" rotWithShape="0">
              <a:srgbClr val="000000">
                <a:alpha val="45000"/>
              </a:srgbClr>
            </a:outerShdw>
          </a:effectLst>
          <a:scene3d>
            <a:camera prst="orthographicFront">
              <a:rot lat="0" lon="0" rev="0"/>
            </a:camera>
            <a:lightRig dir="tl" rig="twoPt"/>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ENGINEERING STRATEGIES FOR HANDLING COVID-19 FOR ENVIRONMENTAL HEALTH AND ECONOMIC SUSTAINABILITY</dc:title>
  <dc:creator>Windows User</dc:creator>
  <cp:lastModifiedBy>Windows User</cp:lastModifiedBy>
  <dcterms:created xsi:type="dcterms:W3CDTF">2020-03-22T20:12:31Z</dcterms:created>
  <dcterms:modified xsi:type="dcterms:W3CDTF">2020-04-13T10:33:45Z</dcterms:modified>
</cp:coreProperties>
</file>