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71"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91D52B9-463B-4AEF-9139-318370AE060B}" type="datetimeFigureOut">
              <a:rPr lang="en-US" smtClean="0"/>
              <a:t>4/13/2020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04CBCCE-B246-4D29-B8A5-30A62E149F7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4CBCCE-B246-4D29-B8A5-30A62E149F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1D52B9-463B-4AEF-9139-318370AE060B}"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1D52B9-463B-4AEF-9139-318370AE060B}"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91D52B9-463B-4AEF-9139-318370AE060B}" type="datetimeFigureOut">
              <a:rPr lang="en-US" smtClean="0"/>
              <a:t>4/13/2020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4CBCCE-B246-4D29-B8A5-30A62E149F7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3600"/>
            <a:ext cx="7848600" cy="1981200"/>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en-US" sz="3600" dirty="0" smtClean="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endParaRPr lang="en-US" sz="3600" dirty="0">
              <a:solidFill>
                <a:schemeClr val="accent2">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4495800"/>
            <a:ext cx="6400800" cy="1752600"/>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ctr"/>
            <a:r>
              <a:rPr lang="en-US" dirty="0" smtClean="0">
                <a:solidFill>
                  <a:schemeClr val="accent2">
                    <a:lumMod val="75000"/>
                  </a:schemeClr>
                </a:solidFill>
                <a:latin typeface="Times New Roman" pitchFamily="18" charset="0"/>
                <a:cs typeface="Times New Roman" pitchFamily="18" charset="0"/>
              </a:rPr>
              <a:t>BY</a:t>
            </a:r>
          </a:p>
          <a:p>
            <a:pPr algn="ctr"/>
            <a:r>
              <a:rPr lang="en-US" dirty="0" smtClean="0">
                <a:solidFill>
                  <a:schemeClr val="accent2">
                    <a:lumMod val="75000"/>
                  </a:schemeClr>
                </a:solidFill>
                <a:latin typeface="Times New Roman" pitchFamily="18" charset="0"/>
                <a:cs typeface="Times New Roman" pitchFamily="18" charset="0"/>
              </a:rPr>
              <a:t>OHWO JAMES OTAOGHENE-</a:t>
            </a:r>
            <a:endParaRPr lang="en-US" dirty="0" smtClean="0">
              <a:solidFill>
                <a:schemeClr val="accent2">
                  <a:lumMod val="75000"/>
                </a:schemeClr>
              </a:solidFill>
              <a:latin typeface="Times New Roman" pitchFamily="18" charset="0"/>
              <a:cs typeface="Times New Roman" pitchFamily="18" charset="0"/>
            </a:endParaRPr>
          </a:p>
          <a:p>
            <a:pPr algn="ctr"/>
            <a:r>
              <a:rPr lang="en-US" dirty="0" smtClean="0">
                <a:solidFill>
                  <a:schemeClr val="accent2">
                    <a:lumMod val="75000"/>
                  </a:schemeClr>
                </a:solidFill>
                <a:latin typeface="Times New Roman" pitchFamily="18" charset="0"/>
                <a:cs typeface="Times New Roman" pitchFamily="18" charset="0"/>
              </a:rPr>
              <a:t>17/ENG03/039</a:t>
            </a:r>
          </a:p>
          <a:p>
            <a:pPr algn="ctr"/>
            <a:r>
              <a:rPr lang="en-US" dirty="0" smtClean="0">
                <a:solidFill>
                  <a:schemeClr val="accent2">
                    <a:lumMod val="75000"/>
                  </a:schemeClr>
                </a:solidFill>
                <a:latin typeface="Times New Roman" pitchFamily="18" charset="0"/>
                <a:cs typeface="Times New Roman" pitchFamily="18" charset="0"/>
              </a:rPr>
              <a:t>CIVIL</a:t>
            </a:r>
            <a:r>
              <a:rPr lang="en-US" dirty="0" smtClean="0">
                <a:solidFill>
                  <a:schemeClr val="accent2">
                    <a:lumMod val="75000"/>
                  </a:schemeClr>
                </a:solidFill>
                <a:latin typeface="Times New Roman" pitchFamily="18" charset="0"/>
                <a:cs typeface="Times New Roman" pitchFamily="18" charset="0"/>
              </a:rPr>
              <a:t> ENGINEERING</a:t>
            </a:r>
            <a:endParaRPr lang="en-US" dirty="0">
              <a:solidFill>
                <a:schemeClr val="accent2">
                  <a:lumMod val="75000"/>
                </a:schemeClr>
              </a:solidFill>
              <a:latin typeface="Times New Roman" pitchFamily="18" charset="0"/>
              <a:cs typeface="Times New Roman" pitchFamily="18" charset="0"/>
            </a:endParaRP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52400"/>
            <a:ext cx="1600200" cy="1596736"/>
          </a:xfrm>
          <a:prstGeom prst="rect">
            <a:avLst/>
          </a:prstGeom>
          <a:ln/>
        </p:spPr>
        <p:style>
          <a:lnRef idx="1">
            <a:schemeClr val="dk1"/>
          </a:lnRef>
          <a:fillRef idx="3">
            <a:schemeClr val="dk1"/>
          </a:fillRef>
          <a:effectRef idx="2">
            <a:schemeClr val="dk1"/>
          </a:effectRef>
          <a:fontRef idx="minor">
            <a:schemeClr val="lt1"/>
          </a:fontRef>
        </p:style>
      </p:pic>
    </p:spTree>
    <p:extLst>
      <p:ext uri="{BB962C8B-B14F-4D97-AF65-F5344CB8AC3E}">
        <p14:creationId xmlns:p14="http://schemas.microsoft.com/office/powerpoint/2010/main" val="7255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just">
              <a:lnSpc>
                <a:spcPct val="150000"/>
              </a:lnSpc>
              <a:buNone/>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marL="0" indent="0" algn="just">
              <a:lnSpc>
                <a:spcPct val="150000"/>
              </a:lnSpc>
              <a:buNone/>
            </a:pPr>
            <a:r>
              <a:rPr lang="en-US" sz="2000" b="1" dirty="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a:lnSpc>
                <a:spcPct val="150000"/>
              </a:lnSpc>
              <a:buNone/>
            </a:pPr>
            <a:r>
              <a:rPr lang="en-US" sz="2000" b="1" dirty="0">
                <a:latin typeface="Times New Roman" pitchFamily="18" charset="0"/>
                <a:cs typeface="Times New Roman" pitchFamily="18" charset="0"/>
              </a:rPr>
              <a:t>INFORMATION </a:t>
            </a:r>
            <a:r>
              <a:rPr lang="en-US" sz="2000" b="1" dirty="0" smtClean="0">
                <a:latin typeface="Times New Roman" pitchFamily="18" charset="0"/>
                <a:cs typeface="Times New Roman" pitchFamily="18" charset="0"/>
              </a:rPr>
              <a:t>TECHNOLOGY:</a:t>
            </a:r>
          </a:p>
          <a:p>
            <a:pPr marL="0" indent="0" algn="just">
              <a:lnSpc>
                <a:spcPct val="150000"/>
              </a:lnSpc>
              <a:buNone/>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a:p>
            <a:pPr marL="0" indent="0" algn="just">
              <a:lnSpc>
                <a:spcPct val="150000"/>
              </a:lnSpc>
              <a:buNone/>
            </a:pP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solidFill>
                  <a:schemeClr val="accent2">
                    <a:lumMod val="75000"/>
                  </a:schemeClr>
                </a:solidFill>
                <a:latin typeface="Times New Roman" panose="02020603050405020304" pitchFamily="18" charset="0"/>
                <a:cs typeface="Times New Roman" panose="02020603050405020304" pitchFamily="18" charset="0"/>
              </a:rPr>
              <a:t>RESULTS</a:t>
            </a:r>
          </a:p>
        </p:txBody>
      </p:sp>
      <p:sp>
        <p:nvSpPr>
          <p:cNvPr id="2" name="Content Placeholder 1"/>
          <p:cNvSpPr>
            <a:spLocks noGrp="1"/>
          </p:cNvSpPr>
          <p:nvPr>
            <p:ph idx="1"/>
          </p:nvPr>
        </p:nvSpPr>
        <p:spPr>
          <a:xfrm>
            <a:off x="381000" y="1930400"/>
            <a:ext cx="7408333" cy="4144963"/>
          </a:xfrm>
        </p:spPr>
        <p:style>
          <a:lnRef idx="1">
            <a:schemeClr val="accent3"/>
          </a:lnRef>
          <a:fillRef idx="2">
            <a:schemeClr val="accent3"/>
          </a:fillRef>
          <a:effectRef idx="1">
            <a:schemeClr val="accent3"/>
          </a:effectRef>
          <a:fontRef idx="minor">
            <a:schemeClr val="dk1"/>
          </a:fontRef>
        </p:style>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Apple 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sz="4000" dirty="0">
                <a:solidFill>
                  <a:schemeClr val="accent2">
                    <a:lumMod val="75000"/>
                  </a:schemeClr>
                </a:solidFill>
                <a:latin typeface="Times New Roman" pitchFamily="18" charset="0"/>
                <a:cs typeface="Times New Roman" pitchFamily="18" charset="0"/>
              </a:rPr>
              <a:t>CONCLUSION</a:t>
            </a:r>
          </a:p>
        </p:txBody>
      </p:sp>
      <p:sp>
        <p:nvSpPr>
          <p:cNvPr id="2" name="Content Placeholder 1"/>
          <p:cNvSpPr>
            <a:spLocks noGrp="1"/>
          </p:cNvSpPr>
          <p:nvPr>
            <p:ph idx="1"/>
          </p:nvPr>
        </p:nvSpPr>
        <p:spPr>
          <a:xfrm>
            <a:off x="762000" y="1930400"/>
            <a:ext cx="7408333" cy="3429000"/>
          </a:xfrm>
        </p:spPr>
        <p:style>
          <a:lnRef idx="1">
            <a:schemeClr val="accent3"/>
          </a:lnRef>
          <a:fillRef idx="2">
            <a:schemeClr val="accent3"/>
          </a:fillRef>
          <a:effectRef idx="1">
            <a:schemeClr val="accent3"/>
          </a:effectRef>
          <a:fontRef idx="minor">
            <a:schemeClr val="dk1"/>
          </a:fontRef>
        </p:style>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style>
          <a:lnRef idx="1">
            <a:schemeClr val="accent3"/>
          </a:lnRef>
          <a:fillRef idx="2">
            <a:schemeClr val="accent3"/>
          </a:fillRef>
          <a:effectRef idx="1">
            <a:schemeClr val="accent3"/>
          </a:effectRef>
          <a:fontRef idx="minor">
            <a:schemeClr val="dk1"/>
          </a:fontRef>
        </p:style>
        <p:txBody>
          <a:bodyPr>
            <a:normAutofit/>
          </a:bodyPr>
          <a:lstStyle/>
          <a:p>
            <a:r>
              <a:rPr lang="en-US" sz="4000" dirty="0">
                <a:solidFill>
                  <a:schemeClr val="accent2">
                    <a:lumMod val="75000"/>
                  </a:schemeClr>
                </a:solidFill>
                <a:latin typeface="Times New Roman" pitchFamily="18" charset="0"/>
                <a:cs typeface="Times New Roman" pitchFamily="18" charset="0"/>
              </a:rPr>
              <a:t>RECOMMENDATION</a:t>
            </a:r>
          </a:p>
        </p:txBody>
      </p:sp>
      <p:sp>
        <p:nvSpPr>
          <p:cNvPr id="2" name="Content Placeholder 1"/>
          <p:cNvSpPr>
            <a:spLocks noGrp="1"/>
          </p:cNvSpPr>
          <p:nvPr>
            <p:ph idx="1"/>
          </p:nvPr>
        </p:nvSpPr>
        <p:spPr>
          <a:xfrm>
            <a:off x="609600" y="1524000"/>
            <a:ext cx="7636933" cy="50292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r>
              <a:rPr lang="en-US" sz="2000" dirty="0" smtClean="0">
                <a:latin typeface="Times New Roman" pitchFamily="18" charset="0"/>
                <a:cs typeface="Times New Roman" pitchFamily="18" charset="0"/>
              </a:rPr>
              <a:t>:</a:t>
            </a:r>
          </a:p>
          <a:p>
            <a:pPr algn="just">
              <a:lnSpc>
                <a:spcPct val="150000"/>
              </a:lnSpc>
              <a:buClr>
                <a:schemeClr val="accent2"/>
              </a:buClr>
              <a:buFont typeface="Wingdings" panose="05000000000000000000" pitchFamily="2" charset="2"/>
              <a:buChar char="§"/>
            </a:pPr>
            <a:r>
              <a:rPr lang="en-US" sz="2000" dirty="0"/>
              <a:t>Stay informed on the latest developments about COVID-19. Follow advice given by your healthcare provider, your national and local public health authority or your employer on how to protect yourself and others from COVID-19. National and local authorities will have the most up to d</a:t>
            </a:r>
            <a:endParaRPr lang="en-US" sz="2000"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Hence, “</a:t>
            </a:r>
            <a:r>
              <a:rPr lang="en-US" sz="2000" b="1" i="1" dirty="0" smtClean="0">
                <a:latin typeface="Times New Roman" pitchFamily="18" charset="0"/>
                <a:cs typeface="Times New Roman" pitchFamily="18" charset="0"/>
              </a:rPr>
              <a:t>work from home”</a:t>
            </a:r>
            <a:endParaRPr lang="en-US"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style>
          <a:lnRef idx="1">
            <a:schemeClr val="accent3"/>
          </a:lnRef>
          <a:fillRef idx="2">
            <a:schemeClr val="accent3"/>
          </a:fillRef>
          <a:effectRef idx="1">
            <a:schemeClr val="accent3"/>
          </a:effectRef>
          <a:fontRef idx="minor">
            <a:schemeClr val="dk1"/>
          </a:fontRef>
        </p:style>
        <p:txBody>
          <a:bodyPr/>
          <a:lstStyle/>
          <a:p>
            <a:pPr algn="ctr"/>
            <a:endParaRPr lang="en-US" dirty="0"/>
          </a:p>
          <a:p>
            <a:pPr algn="ctr"/>
            <a:endParaRPr lang="en-US" dirty="0"/>
          </a:p>
          <a:p>
            <a:pPr marL="0" indent="0" algn="ctr">
              <a:buNone/>
            </a:pPr>
            <a:endParaRPr lang="en-US" dirty="0"/>
          </a:p>
          <a:p>
            <a:pPr marL="0" indent="0" algn="ctr">
              <a:buNone/>
            </a:pPr>
            <a:r>
              <a:rPr lang="en-US" sz="4000" i="1" dirty="0">
                <a:solidFill>
                  <a:schemeClr val="accent2">
                    <a:lumMod val="75000"/>
                  </a:schemeClr>
                </a:solidFill>
                <a:latin typeface="Snap ITC" pitchFamily="82" charset="0"/>
                <a:cs typeface="Times New Roman" pitchFamily="18" charset="0"/>
              </a:rPr>
              <a:t>THANK YOU FOR LISTENING</a:t>
            </a:r>
          </a:p>
          <a:p>
            <a:pPr marL="0" indent="0" algn="ctr">
              <a:buNone/>
            </a:pP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CONTENTS</a:t>
            </a:r>
          </a:p>
        </p:txBody>
      </p:sp>
      <p:sp>
        <p:nvSpPr>
          <p:cNvPr id="2" name="Content Placeholder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CONCLUSION AND RECOMMENDATION</a:t>
            </a: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style>
          <a:lnRef idx="1">
            <a:schemeClr val="accent3"/>
          </a:lnRef>
          <a:fillRef idx="2">
            <a:schemeClr val="accent3"/>
          </a:fillRef>
          <a:effectRef idx="1">
            <a:schemeClr val="accent3"/>
          </a:effectRef>
          <a:fontRef idx="minor">
            <a:schemeClr val="dk1"/>
          </a:fontRef>
        </p:style>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solidFill>
                  <a:schemeClr val="accent2">
                    <a:lumMod val="75000"/>
                  </a:schemeClr>
                </a:solidFill>
                <a:latin typeface="Times New Roman" pitchFamily="18" charset="0"/>
                <a:cs typeface="Times New Roman" pitchFamily="18" charset="0"/>
              </a:rPr>
              <a:t>CORONAVIRUS</a:t>
            </a:r>
          </a:p>
        </p:txBody>
      </p:sp>
      <p:sp>
        <p:nvSpPr>
          <p:cNvPr id="2" name="Content Placeholder 1"/>
          <p:cNvSpPr>
            <a:spLocks noGrp="1"/>
          </p:cNvSpPr>
          <p:nvPr>
            <p:ph idx="1"/>
          </p:nvPr>
        </p:nvSpPr>
        <p:spPr>
          <a:xfrm>
            <a:off x="872067" y="2438400"/>
            <a:ext cx="7408333" cy="3962400"/>
          </a:xfrm>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The disease was first identified in December 2019 in Wuhan, the capital of China's Hubei province, and has since spread globally, resulting in the ongoing 2019–20 coronavirus pandemic.</a:t>
            </a:r>
          </a:p>
          <a:p>
            <a:pPr algn="just">
              <a:lnSpc>
                <a:spcPct val="150000"/>
              </a:lnSpc>
              <a:buClr>
                <a:schemeClr val="accent2"/>
              </a:buClr>
              <a:buFont typeface="Wingdings" panose="05000000000000000000" pitchFamily="2" charset="2"/>
              <a:buChar char="§"/>
            </a:pPr>
            <a:r>
              <a:rPr lang="en-US" sz="2000" dirty="0" smtClean="0">
                <a:latin typeface="Times New Roman" pitchFamily="18" charset="0"/>
                <a:cs typeface="Times New Roman" pitchFamily="18" charset="0"/>
              </a:rPr>
              <a:t> Common symptoms include fever, cough and shortness of breath. Other symptoms may include fatigue, muscle pain, diarrhea, sore throat, loss of smell and abdominal pain.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837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419600"/>
          </a:xfrm>
        </p:spPr>
        <p:style>
          <a:lnRef idx="1">
            <a:schemeClr val="accent3"/>
          </a:lnRef>
          <a:fillRef idx="2">
            <a:schemeClr val="accent3"/>
          </a:fillRef>
          <a:effectRef idx="1">
            <a:schemeClr val="accent3"/>
          </a:effectRef>
          <a:fontRef idx="minor">
            <a:schemeClr val="dk1"/>
          </a:fontRef>
        </p:style>
        <p:txBody>
          <a:bodyPr>
            <a:normAutofit/>
          </a:bodyPr>
          <a:lstStyle/>
          <a:p>
            <a:pPr algn="just">
              <a:lnSpc>
                <a:spcPct val="150000"/>
              </a:lnSpc>
              <a:buClr>
                <a:schemeClr val="accent2"/>
              </a:buClr>
              <a:buFont typeface="Wingdings" panose="05000000000000000000" pitchFamily="2" charset="2"/>
              <a:buChar char="§"/>
            </a:pPr>
            <a:r>
              <a:rPr lang="en-US" sz="2000" dirty="0"/>
              <a:t>The new coronavirus is a respiratory virus which spreads primarily through droplets generated when an infected person coughs or sneezes, or through droplets of saliva or discharge from the nose. </a:t>
            </a: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droplets may also be produced during breathing; however, they rapidly fall to the ground or surfaces and are not generally spread through the air over large </a:t>
            </a:r>
            <a:r>
              <a:rPr lang="en-US" sz="2000" dirty="0" smtClean="0">
                <a:latin typeface="Times New Roman" pitchFamily="18" charset="0"/>
                <a:cs typeface="Times New Roman" pitchFamily="18" charset="0"/>
              </a:rPr>
              <a:t>distances (1 meter or 3 feet). </a:t>
            </a:r>
            <a:r>
              <a:rPr lang="en-US" sz="2000" dirty="0">
                <a:latin typeface="Times New Roman" pitchFamily="18" charset="0"/>
                <a:cs typeface="Times New Roman" pitchFamily="18" charset="0"/>
              </a:rPr>
              <a:t>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bwMode="auto">
          <a:xfrm>
            <a:off x="1219200" y="1905000"/>
            <a:ext cx="6342046" cy="3880772"/>
          </a:xfrm>
          <a:prstGeom prst="rect">
            <a:avLst/>
          </a:prstGeom>
          <a:noFill/>
          <a:ln>
            <a:noFill/>
          </a:ln>
        </p:spPr>
      </p:pic>
    </p:spTree>
    <p:extLst>
      <p:ext uri="{BB962C8B-B14F-4D97-AF65-F5344CB8AC3E}">
        <p14:creationId xmlns:p14="http://schemas.microsoft.com/office/powerpoint/2010/main" val="180365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a:t>
            </a:r>
            <a:r>
              <a:rPr lang="en-US" sz="2000" dirty="0" smtClean="0">
                <a:latin typeface="Times New Roman" pitchFamily="18" charset="0"/>
                <a:cs typeface="Times New Roman" pitchFamily="18" charset="0"/>
              </a:rPr>
              <a:t>infection and spread </a:t>
            </a:r>
            <a:r>
              <a:rPr lang="en-US" sz="2000" dirty="0">
                <a:latin typeface="Times New Roman" pitchFamily="18" charset="0"/>
                <a:cs typeface="Times New Roman" pitchFamily="18" charset="0"/>
              </a:rPr>
              <a:t>include frequent hand </a:t>
            </a:r>
            <a:r>
              <a:rPr lang="en-US" sz="2000" dirty="0" smtClean="0">
                <a:latin typeface="Times New Roman" pitchFamily="18" charset="0"/>
                <a:cs typeface="Times New Roman" pitchFamily="18" charset="0"/>
              </a:rPr>
              <a:t>washing with soap and water alcohol based hand rubs, </a:t>
            </a:r>
            <a:r>
              <a:rPr lang="en-US" sz="2000" dirty="0">
                <a:latin typeface="Times New Roman" pitchFamily="18" charset="0"/>
                <a:cs typeface="Times New Roman" pitchFamily="18" charset="0"/>
              </a:rPr>
              <a:t>social </a:t>
            </a:r>
            <a:r>
              <a:rPr lang="en-US" sz="2000" dirty="0" smtClean="0">
                <a:latin typeface="Times New Roman" pitchFamily="18" charset="0"/>
                <a:cs typeface="Times New Roman" pitchFamily="18" charset="0"/>
              </a:rPr>
              <a:t>distancing of not less than 1 meter </a:t>
            </a:r>
            <a:r>
              <a:rPr lang="en-US" sz="2000" dirty="0">
                <a:latin typeface="Times New Roman" pitchFamily="18" charset="0"/>
                <a:cs typeface="Times New Roman" pitchFamily="18" charset="0"/>
              </a:rPr>
              <a:t>(maintaining physical distance from others, especially from those with symptoms), covering coughs and sneezes with a tissue or inner elbow and keeping unwashed hands away from the face. The use of masks is recommended for those who suspect they have the virus and their </a:t>
            </a:r>
            <a:r>
              <a:rPr lang="en-US" sz="2000" dirty="0" smtClean="0">
                <a:latin typeface="Times New Roman" pitchFamily="18" charset="0"/>
                <a:cs typeface="Times New Roman" pitchFamily="18" charset="0"/>
              </a:rPr>
              <a:t>caretakers.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092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a:solidFill>
                  <a:schemeClr val="accent2">
                    <a:lumMod val="75000"/>
                  </a:schemeClr>
                </a:solidFill>
                <a:latin typeface="Times New Roman" pitchFamily="18" charset="0"/>
                <a:cs typeface="Times New Roman" pitchFamily="18" charset="0"/>
              </a:rPr>
              <a:t>ENGINEERING STRATEGIES</a:t>
            </a:r>
          </a:p>
        </p:txBody>
      </p:sp>
      <p:sp>
        <p:nvSpPr>
          <p:cNvPr id="2" name="Content Placeholder 1"/>
          <p:cNvSpPr>
            <a:spLocks noGrp="1"/>
          </p:cNvSpPr>
          <p:nvPr>
            <p:ph idx="1"/>
          </p:nvPr>
        </p:nvSpPr>
        <p:spPr>
          <a:xfrm>
            <a:off x="228601" y="1778000"/>
            <a:ext cx="7086600" cy="45466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lnSpc>
                <a:spcPct val="150000"/>
              </a:lnSpc>
              <a:buNone/>
            </a:pPr>
            <a:r>
              <a:rPr lang="en-US" sz="2000" b="1" dirty="0" smtClean="0">
                <a:solidFill>
                  <a:schemeClr val="accent2">
                    <a:lumMod val="75000"/>
                  </a:schemeClr>
                </a:solidFill>
                <a:latin typeface="Times New Roman" pitchFamily="18" charset="0"/>
                <a:cs typeface="Times New Roman" pitchFamily="18" charset="0"/>
              </a:rPr>
              <a:t>EPIDEMIOLOGY</a:t>
            </a:r>
          </a:p>
          <a:p>
            <a:pPr marL="0" indent="0" algn="just">
              <a:lnSpc>
                <a:spcPct val="150000"/>
              </a:lnSpc>
              <a:buNone/>
            </a:pPr>
            <a:r>
              <a:rPr lang="en-US" sz="2000" dirty="0" smtClean="0">
                <a:latin typeface="Times New Roman" pitchFamily="18" charset="0"/>
                <a:cs typeface="Times New Roman" pitchFamily="18" charset="0"/>
              </a:rPr>
              <a:t>Several </a:t>
            </a:r>
            <a:r>
              <a:rPr lang="en-US" sz="2000" dirty="0">
                <a:latin typeface="Times New Roman" pitchFamily="18" charset="0"/>
                <a:cs typeface="Times New Roman" pitchFamily="18" charset="0"/>
              </a:rPr>
              <a:t>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r>
              <a:rPr lang="en-US" sz="2000" dirty="0" smtClean="0">
                <a:latin typeface="Times New Roman" pitchFamily="18" charset="0"/>
                <a:cs typeface="Times New Roman" pitchFamily="18" charset="0"/>
              </a:rPr>
              <a:t>.</a:t>
            </a:r>
          </a:p>
          <a:p>
            <a:pPr marL="0" indent="0" algn="just">
              <a:lnSpc>
                <a:spcPct val="150000"/>
              </a:lnSpc>
              <a:buNone/>
            </a:pPr>
            <a:endParaRPr lang="en-US" sz="2000" b="1"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marL="0" indent="0" algn="just">
              <a:lnSpc>
                <a:spcPct val="150000"/>
              </a:lnSpc>
              <a:buNone/>
            </a:pPr>
            <a:endParaRPr lang="en-US" sz="2000" b="1" dirty="0">
              <a:solidFill>
                <a:schemeClr val="accent2">
                  <a:lumMod val="75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60590"/>
            <a:ext cx="6347714" cy="3880773"/>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466</TotalTime>
  <Words>933</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CONCLUSION</vt:lpstr>
      <vt:lpstr>RECOMMENDATION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HP</cp:lastModifiedBy>
  <cp:revision>22</cp:revision>
  <dcterms:created xsi:type="dcterms:W3CDTF">2020-04-11T17:35:01Z</dcterms:created>
  <dcterms:modified xsi:type="dcterms:W3CDTF">2020-04-13T10:50:23Z</dcterms:modified>
</cp:coreProperties>
</file>