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tableStyles" Target="tableStyles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13886" y="0"/>
            <a:ext cx="3916228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42313" y="0"/>
            <a:ext cx="4459373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13320" y="0"/>
            <a:ext cx="351736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52129" y="0"/>
            <a:ext cx="639741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29980"/>
            <a:ext cx="9144000" cy="619804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CPH1909</dc:creator>
  <dcterms:created xsi:type="dcterms:W3CDTF">2015-05-12T07:30:45Z</dcterms:created>
  <dcterms:modified xsi:type="dcterms:W3CDTF">2020-04-13T12:40:57Z</dcterms:modified>
</cp:coreProperties>
</file>