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8" r:id="rId3"/>
    <p:sldId id="270" r:id="rId4"/>
    <p:sldId id="271" r:id="rId5"/>
    <p:sldId id="272" r:id="rId6"/>
    <p:sldId id="273" r:id="rId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tableStyles" Target="tableStyles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05007" y="0"/>
            <a:ext cx="5333986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5750" y="1278356"/>
            <a:ext cx="8572499" cy="4301287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02280" y="0"/>
            <a:ext cx="4939439" cy="685800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24514" y="0"/>
            <a:ext cx="3694971" cy="6858000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91086" y="0"/>
            <a:ext cx="516182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2015-05-12T07:30:45Z</dcterms:created>
  <dcterms:modified xsi:type="dcterms:W3CDTF">2020-04-13T12:42:41Z</dcterms:modified>
</cp:coreProperties>
</file>