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8015" autoAdjust="0"/>
    <p:restoredTop sz="94660"/>
  </p:normalViewPr>
  <p:slideViewPr>
    <p:cSldViewPr snapToGrid="0">
      <p:cViewPr varScale="1">
        <p:scale>
          <a:sx n="67" d="100"/>
          <a:sy n="67" d="100"/>
        </p:scale>
        <p:origin x="66" y="19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7" name=""/>
        <p:cNvGrpSpPr/>
        <p:nvPr/>
      </p:nvGrpSpPr>
      <p:grpSpPr>
        <a:xfrm>
          <a:off x="0" y="0"/>
          <a:ext cx="0" cy="0"/>
          <a:chOff x="0" y="0"/>
          <a:chExt cx="0" cy="0"/>
        </a:xfrm>
      </p:grpSpPr>
      <p:sp>
        <p:nvSpPr>
          <p:cNvPr id="104871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9" name=""/>
        <p:cNvGrpSpPr/>
        <p:nvPr/>
      </p:nvGrpSpPr>
      <p:grpSpPr>
        <a:xfrm>
          <a:off x="0" y="0"/>
          <a:ext cx="0" cy="0"/>
          <a:chOff x="0" y="0"/>
          <a:chExt cx="0" cy="0"/>
        </a:xfrm>
      </p:grpSpPr>
      <p:sp>
        <p:nvSpPr>
          <p:cNvPr id="1048583"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dirty="0" lang="en-US"/>
          </a:p>
        </p:txBody>
      </p:sp>
      <p:sp>
        <p:nvSpPr>
          <p:cNvPr id="1048584" name="Subtitle 2"/>
          <p:cNvSpPr>
            <a:spLocks noGrp="1"/>
          </p:cNvSpPr>
          <p:nvPr>
            <p:ph type="subTitle" idx="1"/>
          </p:nvPr>
        </p:nvSpPr>
        <p:spPr>
          <a:xfrm>
            <a:off x="1154955" y="4777380"/>
            <a:ext cx="8825658" cy="861420"/>
          </a:xfrm>
        </p:spPr>
        <p:txBody>
          <a:bodyPr anchor="t"/>
          <a:lstStyle>
            <a:lvl1pPr algn="l" indent="0" marL="0">
              <a:buNone/>
              <a:defRPr cap="all">
                <a:solidFill>
                  <a:schemeClr val="bg2">
                    <a:lumMod val="40000"/>
                    <a:lumOff val="6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85" name="Date Placeholder 3"/>
          <p:cNvSpPr>
            <a:spLocks noGrp="1"/>
          </p:cNvSpPr>
          <p:nvPr>
            <p:ph type="dt" sz="half" idx="10"/>
          </p:nvPr>
        </p:nvSpPr>
        <p:spPr/>
        <p:txBody>
          <a:bodyPr/>
          <a:p>
            <a:fld id="{6D8F056A-D4C8-4975-8C30-667A79C7FC82}" type="datetimeFigureOut">
              <a:rPr lang="en-GB" smtClean="0"/>
            </a:fld>
            <a:endParaRPr lang="en-GB"/>
          </a:p>
        </p:txBody>
      </p:sp>
      <p:sp>
        <p:nvSpPr>
          <p:cNvPr id="1048586" name="Footer Placeholder 4"/>
          <p:cNvSpPr>
            <a:spLocks noGrp="1"/>
          </p:cNvSpPr>
          <p:nvPr>
            <p:ph type="ftr" sz="quarter" idx="11"/>
          </p:nvPr>
        </p:nvSpPr>
        <p:spPr/>
        <p:txBody>
          <a:bodyPr/>
          <a:p>
            <a:endParaRPr lang="en-GB"/>
          </a:p>
        </p:txBody>
      </p:sp>
      <p:sp>
        <p:nvSpPr>
          <p:cNvPr id="1048587"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61" name=""/>
        <p:cNvGrpSpPr/>
        <p:nvPr/>
      </p:nvGrpSpPr>
      <p:grpSpPr>
        <a:xfrm>
          <a:off x="0" y="0"/>
          <a:ext cx="0" cy="0"/>
          <a:chOff x="0" y="0"/>
          <a:chExt cx="0" cy="0"/>
        </a:xfrm>
      </p:grpSpPr>
      <p:sp>
        <p:nvSpPr>
          <p:cNvPr id="1048680" name="Title 1"/>
          <p:cNvSpPr>
            <a:spLocks noGrp="1"/>
          </p:cNvSpPr>
          <p:nvPr>
            <p:ph type="title"/>
          </p:nvPr>
        </p:nvSpPr>
        <p:spPr>
          <a:xfrm>
            <a:off x="1154956" y="4800587"/>
            <a:ext cx="8825657" cy="566738"/>
          </a:xfrm>
        </p:spPr>
        <p:txBody>
          <a:bodyPr anchor="b">
            <a:normAutofit/>
          </a:bodyPr>
          <a:lstStyle>
            <a:lvl1pPr algn="l">
              <a:defRPr b="0" sz="2400"/>
            </a:lvl1pPr>
          </a:lstStyle>
          <a:p>
            <a:r>
              <a:rPr lang="en-US"/>
              <a:t>Click to edit Master title style</a:t>
            </a:r>
            <a:endParaRPr dirty="0" lang="en-US"/>
          </a:p>
        </p:txBody>
      </p:sp>
      <p:sp>
        <p:nvSpPr>
          <p:cNvPr id="1048681" name="Picture Placeholder 2"/>
          <p:cNvSpPr>
            <a:spLocks noChangeAspect="1" noGrp="1"/>
          </p:cNvSpPr>
          <p:nvPr>
            <p:ph type="pic" idx="1"/>
          </p:nvPr>
        </p:nvSpPr>
        <p:spPr>
          <a:xfrm>
            <a:off x="1154955" y="685800"/>
            <a:ext cx="8825658" cy="3640666"/>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82" name="Text Placeholder 3"/>
          <p:cNvSpPr>
            <a:spLocks noGrp="1"/>
          </p:cNvSpPr>
          <p:nvPr>
            <p:ph type="body" sz="half" idx="2"/>
          </p:nvPr>
        </p:nvSpPr>
        <p:spPr>
          <a:xfrm>
            <a:off x="1154956" y="5367325"/>
            <a:ext cx="8825656"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83" name="Date Placeholder 4"/>
          <p:cNvSpPr>
            <a:spLocks noGrp="1"/>
          </p:cNvSpPr>
          <p:nvPr>
            <p:ph type="dt" sz="half" idx="10"/>
          </p:nvPr>
        </p:nvSpPr>
        <p:spPr/>
        <p:txBody>
          <a:bodyPr/>
          <a:p>
            <a:fld id="{6D8F056A-D4C8-4975-8C30-667A79C7FC82}" type="datetimeFigureOut">
              <a:rPr lang="en-GB" smtClean="0"/>
            </a:fld>
            <a:endParaRPr lang="en-GB"/>
          </a:p>
        </p:txBody>
      </p:sp>
      <p:sp>
        <p:nvSpPr>
          <p:cNvPr id="1048684" name="Footer Placeholder 5"/>
          <p:cNvSpPr>
            <a:spLocks noGrp="1"/>
          </p:cNvSpPr>
          <p:nvPr>
            <p:ph type="ftr" sz="quarter" idx="11"/>
          </p:nvPr>
        </p:nvSpPr>
        <p:spPr/>
        <p:txBody>
          <a:bodyPr/>
          <a:p>
            <a:endParaRPr lang="en-GB"/>
          </a:p>
        </p:txBody>
      </p:sp>
      <p:sp>
        <p:nvSpPr>
          <p:cNvPr id="1048685" name="Slide Number Placeholder 6"/>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53" name=""/>
        <p:cNvGrpSpPr/>
        <p:nvPr/>
      </p:nvGrpSpPr>
      <p:grpSpPr>
        <a:xfrm>
          <a:off x="0" y="0"/>
          <a:ext cx="0" cy="0"/>
          <a:chOff x="0" y="0"/>
          <a:chExt cx="0" cy="0"/>
        </a:xfrm>
      </p:grpSpPr>
      <p:sp>
        <p:nvSpPr>
          <p:cNvPr id="1048627"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dirty="0" lang="en-US"/>
          </a:p>
        </p:txBody>
      </p:sp>
      <p:sp>
        <p:nvSpPr>
          <p:cNvPr id="1048628" name="Text Placeholder 3"/>
          <p:cNvSpPr>
            <a:spLocks noGrp="1"/>
          </p:cNvSpPr>
          <p:nvPr>
            <p:ph type="body" sz="half" idx="2"/>
          </p:nvPr>
        </p:nvSpPr>
        <p:spPr>
          <a:xfrm>
            <a:off x="1154954" y="3657600"/>
            <a:ext cx="8825659" cy="23622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29" name="Date Placeholder 3"/>
          <p:cNvSpPr>
            <a:spLocks noGrp="1"/>
          </p:cNvSpPr>
          <p:nvPr>
            <p:ph type="dt" sz="half" idx="10"/>
          </p:nvPr>
        </p:nvSpPr>
        <p:spPr/>
        <p:txBody>
          <a:bodyPr/>
          <a:p>
            <a:fld id="{6D8F056A-D4C8-4975-8C30-667A79C7FC82}" type="datetimeFigureOut">
              <a:rPr lang="en-GB" smtClean="0"/>
            </a:fld>
            <a:endParaRPr lang="en-GB"/>
          </a:p>
        </p:txBody>
      </p:sp>
      <p:sp>
        <p:nvSpPr>
          <p:cNvPr id="1048630" name="Footer Placeholder 4"/>
          <p:cNvSpPr>
            <a:spLocks noGrp="1"/>
          </p:cNvSpPr>
          <p:nvPr>
            <p:ph type="ftr" sz="quarter" idx="11"/>
          </p:nvPr>
        </p:nvSpPr>
        <p:spPr/>
        <p:txBody>
          <a:bodyPr/>
          <a:p>
            <a:endParaRPr lang="en-GB"/>
          </a:p>
        </p:txBody>
      </p:sp>
      <p:sp>
        <p:nvSpPr>
          <p:cNvPr id="1048631"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60" name=""/>
        <p:cNvGrpSpPr/>
        <p:nvPr/>
      </p:nvGrpSpPr>
      <p:grpSpPr>
        <a:xfrm>
          <a:off x="0" y="0"/>
          <a:ext cx="0" cy="0"/>
          <a:chOff x="0" y="0"/>
          <a:chExt cx="0" cy="0"/>
        </a:xfrm>
      </p:grpSpPr>
      <p:sp>
        <p:nvSpPr>
          <p:cNvPr id="104867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dirty="0" lang="en-US"/>
          </a:p>
        </p:txBody>
      </p:sp>
      <p:sp>
        <p:nvSpPr>
          <p:cNvPr id="1048673" name="Text Placeholder 3"/>
          <p:cNvSpPr>
            <a:spLocks noGrp="1"/>
          </p:cNvSpPr>
          <p:nvPr>
            <p:ph type="body" sz="half" idx="14"/>
          </p:nvPr>
        </p:nvSpPr>
        <p:spPr>
          <a:xfrm>
            <a:off x="1930400" y="3771174"/>
            <a:ext cx="7279649" cy="342174"/>
          </a:xfrm>
        </p:spPr>
        <p:txBody>
          <a:bodyPr anchor="t" bIns="45720" lIns="91440" rIns="91440" rtlCol="0" tIns="45720" vert="horz">
            <a:normAutofit/>
          </a:bodyPr>
          <a:lstStyle>
            <a:lvl1pPr indent="0" marL="0">
              <a:buNone/>
              <a:defRPr b="0" cap="small" dirty="0" sz="1400" i="0" kern="1200" lang="en-US">
                <a:solidFill>
                  <a:schemeClr val="bg2">
                    <a:lumMod val="40000"/>
                    <a:lumOff val="60000"/>
                  </a:schemeClr>
                </a:solidFill>
                <a:latin typeface="+mj-lt"/>
                <a:ea typeface="+mj-ea"/>
                <a:cs typeface="+mj-cs"/>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indent="0" lvl="0" marL="0">
              <a:buNone/>
            </a:pPr>
            <a:r>
              <a:rPr lang="en-US"/>
              <a:t>Edit Master text styles</a:t>
            </a:r>
          </a:p>
        </p:txBody>
      </p:sp>
      <p:sp>
        <p:nvSpPr>
          <p:cNvPr id="1048674" name="Text Placeholder 3"/>
          <p:cNvSpPr>
            <a:spLocks noGrp="1"/>
          </p:cNvSpPr>
          <p:nvPr>
            <p:ph type="body" sz="half" idx="2"/>
          </p:nvPr>
        </p:nvSpPr>
        <p:spPr>
          <a:xfrm>
            <a:off x="1154954" y="4350657"/>
            <a:ext cx="8825659" cy="16764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75" name="Date Placeholder 3"/>
          <p:cNvSpPr>
            <a:spLocks noGrp="1"/>
          </p:cNvSpPr>
          <p:nvPr>
            <p:ph type="dt" sz="half" idx="10"/>
          </p:nvPr>
        </p:nvSpPr>
        <p:spPr/>
        <p:txBody>
          <a:bodyPr/>
          <a:p>
            <a:fld id="{6D8F056A-D4C8-4975-8C30-667A79C7FC82}" type="datetimeFigureOut">
              <a:rPr lang="en-GB" smtClean="0"/>
            </a:fld>
            <a:endParaRPr lang="en-GB"/>
          </a:p>
        </p:txBody>
      </p:sp>
      <p:sp>
        <p:nvSpPr>
          <p:cNvPr id="1048676" name="Footer Placeholder 4"/>
          <p:cNvSpPr>
            <a:spLocks noGrp="1"/>
          </p:cNvSpPr>
          <p:nvPr>
            <p:ph type="ftr" sz="quarter" idx="11"/>
          </p:nvPr>
        </p:nvSpPr>
        <p:spPr/>
        <p:txBody>
          <a:bodyPr/>
          <a:p>
            <a:endParaRPr lang="en-GB"/>
          </a:p>
        </p:txBody>
      </p:sp>
      <p:sp>
        <p:nvSpPr>
          <p:cNvPr id="1048677" name="Slide Number Placeholder 5"/>
          <p:cNvSpPr>
            <a:spLocks noGrp="1"/>
          </p:cNvSpPr>
          <p:nvPr>
            <p:ph type="sldNum" sz="quarter" idx="12"/>
          </p:nvPr>
        </p:nvSpPr>
        <p:spPr/>
        <p:txBody>
          <a:bodyPr/>
          <a:p>
            <a:fld id="{AF12B388-A169-461B-82A5-7161DF14E938}" type="slidenum">
              <a:rPr lang="en-GB" smtClean="0"/>
            </a:fld>
            <a:endParaRPr lang="en-GB"/>
          </a:p>
        </p:txBody>
      </p:sp>
      <p:sp>
        <p:nvSpPr>
          <p:cNvPr id="1048678" name="TextBox 11"/>
          <p:cNvSpPr txBox="1"/>
          <p:nvPr/>
        </p:nvSpPr>
        <p:spPr>
          <a:xfrm>
            <a:off x="898295" y="971253"/>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
        <p:nvSpPr>
          <p:cNvPr id="1048679" name="TextBox 14"/>
          <p:cNvSpPr txBox="1"/>
          <p:nvPr/>
        </p:nvSpPr>
        <p:spPr>
          <a:xfrm>
            <a:off x="9330490" y="2613787"/>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52" name=""/>
        <p:cNvGrpSpPr/>
        <p:nvPr/>
      </p:nvGrpSpPr>
      <p:grpSpPr>
        <a:xfrm>
          <a:off x="0" y="0"/>
          <a:ext cx="0" cy="0"/>
          <a:chOff x="0" y="0"/>
          <a:chExt cx="0" cy="0"/>
        </a:xfrm>
      </p:grpSpPr>
      <p:sp>
        <p:nvSpPr>
          <p:cNvPr id="1048622" name="Title 1"/>
          <p:cNvSpPr>
            <a:spLocks noGrp="1"/>
          </p:cNvSpPr>
          <p:nvPr>
            <p:ph type="title"/>
          </p:nvPr>
        </p:nvSpPr>
        <p:spPr>
          <a:xfrm>
            <a:off x="1154954" y="3124201"/>
            <a:ext cx="8825660" cy="1653180"/>
          </a:xfrm>
        </p:spPr>
        <p:txBody>
          <a:bodyPr anchor="b"/>
          <a:lstStyle>
            <a:lvl1pPr algn="l">
              <a:defRPr b="0" cap="none" sz="4000"/>
            </a:lvl1pPr>
          </a:lstStyle>
          <a:p>
            <a:r>
              <a:rPr lang="en-US"/>
              <a:t>Click to edit Master title style</a:t>
            </a:r>
            <a:endParaRPr dirty="0" lang="en-US"/>
          </a:p>
        </p:txBody>
      </p:sp>
      <p:sp>
        <p:nvSpPr>
          <p:cNvPr id="1048623" name="Text Placeholder 2"/>
          <p:cNvSpPr>
            <a:spLocks noGrp="1"/>
          </p:cNvSpPr>
          <p:nvPr>
            <p:ph type="body" idx="1"/>
          </p:nvPr>
        </p:nvSpPr>
        <p:spPr>
          <a:xfrm>
            <a:off x="1154954" y="4777381"/>
            <a:ext cx="8825659" cy="860400"/>
          </a:xfrm>
        </p:spPr>
        <p:txBody>
          <a:bodyPr anchor="t"/>
          <a:lstStyle>
            <a:lvl1pPr algn="l" indent="0" marL="0">
              <a:buNone/>
              <a:defRPr cap="none"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24" name="Date Placeholder 3"/>
          <p:cNvSpPr>
            <a:spLocks noGrp="1"/>
          </p:cNvSpPr>
          <p:nvPr>
            <p:ph type="dt" sz="half" idx="10"/>
          </p:nvPr>
        </p:nvSpPr>
        <p:spPr/>
        <p:txBody>
          <a:bodyPr/>
          <a:p>
            <a:fld id="{6D8F056A-D4C8-4975-8C30-667A79C7FC82}" type="datetimeFigureOut">
              <a:rPr lang="en-GB" smtClean="0"/>
            </a:fld>
            <a:endParaRPr lang="en-GB"/>
          </a:p>
        </p:txBody>
      </p:sp>
      <p:sp>
        <p:nvSpPr>
          <p:cNvPr id="1048625" name="Footer Placeholder 4"/>
          <p:cNvSpPr>
            <a:spLocks noGrp="1"/>
          </p:cNvSpPr>
          <p:nvPr>
            <p:ph type="ftr" sz="quarter" idx="11"/>
          </p:nvPr>
        </p:nvSpPr>
        <p:spPr/>
        <p:txBody>
          <a:bodyPr/>
          <a:p>
            <a:endParaRPr lang="en-GB"/>
          </a:p>
        </p:txBody>
      </p:sp>
      <p:sp>
        <p:nvSpPr>
          <p:cNvPr id="1048626"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63" name=""/>
        <p:cNvGrpSpPr/>
        <p:nvPr/>
      </p:nvGrpSpPr>
      <p:grpSpPr>
        <a:xfrm>
          <a:off x="0" y="0"/>
          <a:ext cx="0" cy="0"/>
          <a:chOff x="0" y="0"/>
          <a:chExt cx="0" cy="0"/>
        </a:xfrm>
      </p:grpSpPr>
      <p:sp>
        <p:nvSpPr>
          <p:cNvPr id="1048692" name="Title 1"/>
          <p:cNvSpPr>
            <a:spLocks noGrp="1"/>
          </p:cNvSpPr>
          <p:nvPr>
            <p:ph type="title"/>
          </p:nvPr>
        </p:nvSpPr>
        <p:spPr/>
        <p:txBody>
          <a:bodyPr/>
          <a:lstStyle>
            <a:lvl1pPr>
              <a:defRPr sz="4200"/>
            </a:lvl1pPr>
          </a:lstStyle>
          <a:p>
            <a:r>
              <a:rPr lang="en-US"/>
              <a:t>Click to edit Master title style</a:t>
            </a:r>
            <a:endParaRPr dirty="0" lang="en-US"/>
          </a:p>
        </p:txBody>
      </p:sp>
      <p:sp>
        <p:nvSpPr>
          <p:cNvPr id="1048693" name="Text Placeholder 2"/>
          <p:cNvSpPr>
            <a:spLocks noGrp="1"/>
          </p:cNvSpPr>
          <p:nvPr>
            <p:ph type="body" idx="1"/>
          </p:nvPr>
        </p:nvSpPr>
        <p:spPr>
          <a:xfrm>
            <a:off x="632947" y="1981200"/>
            <a:ext cx="2946866"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4" name="Text Placeholder 3"/>
          <p:cNvSpPr>
            <a:spLocks noGrp="1"/>
          </p:cNvSpPr>
          <p:nvPr>
            <p:ph type="body" sz="half" idx="15"/>
          </p:nvPr>
        </p:nvSpPr>
        <p:spPr>
          <a:xfrm>
            <a:off x="652463" y="2667000"/>
            <a:ext cx="2927350"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95" name="Text Placeholder 4"/>
          <p:cNvSpPr>
            <a:spLocks noGrp="1"/>
          </p:cNvSpPr>
          <p:nvPr>
            <p:ph type="body" sz="quarter" idx="3"/>
          </p:nvPr>
        </p:nvSpPr>
        <p:spPr>
          <a:xfrm>
            <a:off x="3883659" y="1981200"/>
            <a:ext cx="2936241"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6" name="Text Placeholder 3"/>
          <p:cNvSpPr>
            <a:spLocks noGrp="1"/>
          </p:cNvSpPr>
          <p:nvPr>
            <p:ph type="body" sz="half" idx="16"/>
          </p:nvPr>
        </p:nvSpPr>
        <p:spPr>
          <a:xfrm>
            <a:off x="3873106" y="2667000"/>
            <a:ext cx="2946794"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97" name="Text Placeholder 4"/>
          <p:cNvSpPr>
            <a:spLocks noGrp="1"/>
          </p:cNvSpPr>
          <p:nvPr>
            <p:ph type="body" sz="quarter" idx="13"/>
          </p:nvPr>
        </p:nvSpPr>
        <p:spPr>
          <a:xfrm>
            <a:off x="7124700" y="1981200"/>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8" name="Text Placeholder 3"/>
          <p:cNvSpPr>
            <a:spLocks noGrp="1"/>
          </p:cNvSpPr>
          <p:nvPr>
            <p:ph type="body" sz="half" idx="17"/>
          </p:nvPr>
        </p:nvSpPr>
        <p:spPr>
          <a:xfrm>
            <a:off x="7124700" y="2667000"/>
            <a:ext cx="2932113"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cxnSp>
        <p:nvCxnSpPr>
          <p:cNvPr id="3145730" name="Straight Connector 16"/>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99" name="Date Placeholder 3"/>
          <p:cNvSpPr>
            <a:spLocks noGrp="1"/>
          </p:cNvSpPr>
          <p:nvPr>
            <p:ph type="dt" sz="half" idx="10"/>
          </p:nvPr>
        </p:nvSpPr>
        <p:spPr/>
        <p:txBody>
          <a:bodyPr/>
          <a:p>
            <a:fld id="{6D8F056A-D4C8-4975-8C30-667A79C7FC82}" type="datetimeFigureOut">
              <a:rPr lang="en-GB" smtClean="0"/>
            </a:fld>
            <a:endParaRPr lang="en-GB"/>
          </a:p>
        </p:txBody>
      </p:sp>
      <p:sp>
        <p:nvSpPr>
          <p:cNvPr id="1048700" name="Footer Placeholder 4"/>
          <p:cNvSpPr>
            <a:spLocks noGrp="1"/>
          </p:cNvSpPr>
          <p:nvPr>
            <p:ph type="ftr" sz="quarter" idx="11"/>
          </p:nvPr>
        </p:nvSpPr>
        <p:spPr/>
        <p:txBody>
          <a:bodyPr/>
          <a:p>
            <a:endParaRPr lang="en-GB"/>
          </a:p>
        </p:txBody>
      </p:sp>
      <p:sp>
        <p:nvSpPr>
          <p:cNvPr id="1048701"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55" name=""/>
        <p:cNvGrpSpPr/>
        <p:nvPr/>
      </p:nvGrpSpPr>
      <p:grpSpPr>
        <a:xfrm>
          <a:off x="0" y="0"/>
          <a:ext cx="0" cy="0"/>
          <a:chOff x="0" y="0"/>
          <a:chExt cx="0" cy="0"/>
        </a:xfrm>
      </p:grpSpPr>
      <p:sp>
        <p:nvSpPr>
          <p:cNvPr id="1048638" name="Title 1"/>
          <p:cNvSpPr>
            <a:spLocks noGrp="1"/>
          </p:cNvSpPr>
          <p:nvPr>
            <p:ph type="title"/>
          </p:nvPr>
        </p:nvSpPr>
        <p:spPr/>
        <p:txBody>
          <a:bodyPr/>
          <a:lstStyle>
            <a:lvl1pPr>
              <a:defRPr sz="4200"/>
            </a:lvl1pPr>
          </a:lstStyle>
          <a:p>
            <a:r>
              <a:rPr lang="en-US"/>
              <a:t>Click to edit Master title style</a:t>
            </a:r>
            <a:endParaRPr dirty="0" lang="en-US"/>
          </a:p>
        </p:txBody>
      </p:sp>
      <p:sp>
        <p:nvSpPr>
          <p:cNvPr id="1048639" name="Text Placeholder 2"/>
          <p:cNvSpPr>
            <a:spLocks noGrp="1"/>
          </p:cNvSpPr>
          <p:nvPr>
            <p:ph type="body" idx="1"/>
          </p:nvPr>
        </p:nvSpPr>
        <p:spPr>
          <a:xfrm>
            <a:off x="652463" y="4250949"/>
            <a:ext cx="2940050"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0" name="Picture Placeholder 2"/>
          <p:cNvSpPr>
            <a:spLocks noChangeAspect="1" noGrp="1"/>
          </p:cNvSpPr>
          <p:nvPr>
            <p:ph type="pic" idx="15"/>
          </p:nvPr>
        </p:nvSpPr>
        <p:spPr>
          <a:xfrm>
            <a:off x="652463" y="2209800"/>
            <a:ext cx="2940050"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1" name="Text Placeholder 3"/>
          <p:cNvSpPr>
            <a:spLocks noGrp="1"/>
          </p:cNvSpPr>
          <p:nvPr>
            <p:ph type="body" sz="half" idx="18"/>
          </p:nvPr>
        </p:nvSpPr>
        <p:spPr>
          <a:xfrm>
            <a:off x="652463" y="4827211"/>
            <a:ext cx="2940050"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42" name="Text Placeholder 4"/>
          <p:cNvSpPr>
            <a:spLocks noGrp="1"/>
          </p:cNvSpPr>
          <p:nvPr>
            <p:ph type="body" sz="quarter" idx="3"/>
          </p:nvPr>
        </p:nvSpPr>
        <p:spPr>
          <a:xfrm>
            <a:off x="3889375" y="4250949"/>
            <a:ext cx="2930525"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3" name="Picture Placeholder 2"/>
          <p:cNvSpPr>
            <a:spLocks noChangeAspect="1" noGrp="1"/>
          </p:cNvSpPr>
          <p:nvPr>
            <p:ph type="pic" idx="21"/>
          </p:nvPr>
        </p:nvSpPr>
        <p:spPr>
          <a:xfrm>
            <a:off x="3889374" y="2209800"/>
            <a:ext cx="2930525"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4" name="Text Placeholder 3"/>
          <p:cNvSpPr>
            <a:spLocks noGrp="1"/>
          </p:cNvSpPr>
          <p:nvPr>
            <p:ph type="body" sz="half" idx="19"/>
          </p:nvPr>
        </p:nvSpPr>
        <p:spPr>
          <a:xfrm>
            <a:off x="3888022" y="4827210"/>
            <a:ext cx="2934406"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45" name="Text Placeholder 4"/>
          <p:cNvSpPr>
            <a:spLocks noGrp="1"/>
          </p:cNvSpPr>
          <p:nvPr>
            <p:ph type="body" sz="quarter" idx="13"/>
          </p:nvPr>
        </p:nvSpPr>
        <p:spPr>
          <a:xfrm>
            <a:off x="7124700" y="4250949"/>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6" name="Picture Placeholder 2"/>
          <p:cNvSpPr>
            <a:spLocks noChangeAspect="1" noGrp="1"/>
          </p:cNvSpPr>
          <p:nvPr>
            <p:ph type="pic" idx="22"/>
          </p:nvPr>
        </p:nvSpPr>
        <p:spPr>
          <a:xfrm>
            <a:off x="7124699" y="2209800"/>
            <a:ext cx="2932113"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7" name="Text Placeholder 3"/>
          <p:cNvSpPr>
            <a:spLocks noGrp="1"/>
          </p:cNvSpPr>
          <p:nvPr>
            <p:ph type="body" sz="half" idx="20"/>
          </p:nvPr>
        </p:nvSpPr>
        <p:spPr>
          <a:xfrm>
            <a:off x="7124575" y="4827208"/>
            <a:ext cx="2935997"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cxnSp>
        <p:nvCxnSpPr>
          <p:cNvPr id="3145728" name="Straight Connector 18"/>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48" name="Date Placeholder 3"/>
          <p:cNvSpPr>
            <a:spLocks noGrp="1"/>
          </p:cNvSpPr>
          <p:nvPr>
            <p:ph type="dt" sz="half" idx="10"/>
          </p:nvPr>
        </p:nvSpPr>
        <p:spPr/>
        <p:txBody>
          <a:bodyPr/>
          <a:p>
            <a:fld id="{6D8F056A-D4C8-4975-8C30-667A79C7FC82}" type="datetimeFigureOut">
              <a:rPr lang="en-GB" smtClean="0"/>
            </a:fld>
            <a:endParaRPr lang="en-GB"/>
          </a:p>
        </p:txBody>
      </p:sp>
      <p:sp>
        <p:nvSpPr>
          <p:cNvPr id="1048649" name="Footer Placeholder 4"/>
          <p:cNvSpPr>
            <a:spLocks noGrp="1"/>
          </p:cNvSpPr>
          <p:nvPr>
            <p:ph type="ftr" sz="quarter" idx="11"/>
          </p:nvPr>
        </p:nvSpPr>
        <p:spPr/>
        <p:txBody>
          <a:bodyPr/>
          <a:p>
            <a:endParaRPr lang="en-GB"/>
          </a:p>
        </p:txBody>
      </p:sp>
      <p:sp>
        <p:nvSpPr>
          <p:cNvPr id="1048650"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5" name=""/>
        <p:cNvGrpSpPr/>
        <p:nvPr/>
      </p:nvGrpSpPr>
      <p:grpSpPr>
        <a:xfrm>
          <a:off x="0" y="0"/>
          <a:ext cx="0" cy="0"/>
          <a:chOff x="0" y="0"/>
          <a:chExt cx="0" cy="0"/>
        </a:xfrm>
      </p:grpSpPr>
      <p:sp>
        <p:nvSpPr>
          <p:cNvPr id="1048708" name="Title 1"/>
          <p:cNvSpPr>
            <a:spLocks noGrp="1"/>
          </p:cNvSpPr>
          <p:nvPr>
            <p:ph type="title"/>
          </p:nvPr>
        </p:nvSpPr>
        <p:spPr/>
        <p:txBody>
          <a:bodyPr/>
          <a:p>
            <a:r>
              <a:rPr lang="en-US"/>
              <a:t>Click to edit Master title style</a:t>
            </a:r>
            <a:endParaRPr dirty="0" lang="en-US"/>
          </a:p>
        </p:txBody>
      </p:sp>
      <p:sp>
        <p:nvSpPr>
          <p:cNvPr id="1048709" name="Vertical Text Placeholder 2"/>
          <p:cNvSpPr>
            <a:spLocks noGrp="1"/>
          </p:cNvSpPr>
          <p:nvPr>
            <p:ph type="body" orient="vert" idx="1"/>
          </p:nvPr>
        </p:nvSpPr>
        <p:spPr/>
        <p:txBody>
          <a:bodyPr anchor="t" anchorCtr="0"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0" name="Date Placeholder 3"/>
          <p:cNvSpPr>
            <a:spLocks noGrp="1"/>
          </p:cNvSpPr>
          <p:nvPr>
            <p:ph type="dt" sz="half" idx="10"/>
          </p:nvPr>
        </p:nvSpPr>
        <p:spPr/>
        <p:txBody>
          <a:bodyPr/>
          <a:p>
            <a:fld id="{6D8F056A-D4C8-4975-8C30-667A79C7FC82}" type="datetimeFigureOut">
              <a:rPr lang="en-GB" smtClean="0"/>
            </a:fld>
            <a:endParaRPr lang="en-GB"/>
          </a:p>
        </p:txBody>
      </p:sp>
      <p:sp>
        <p:nvSpPr>
          <p:cNvPr id="1048711" name="Footer Placeholder 4"/>
          <p:cNvSpPr>
            <a:spLocks noGrp="1"/>
          </p:cNvSpPr>
          <p:nvPr>
            <p:ph type="ftr" sz="quarter" idx="11"/>
          </p:nvPr>
        </p:nvSpPr>
        <p:spPr/>
        <p:txBody>
          <a:bodyPr/>
          <a:p>
            <a:endParaRPr lang="en-GB"/>
          </a:p>
        </p:txBody>
      </p:sp>
      <p:sp>
        <p:nvSpPr>
          <p:cNvPr id="1048712"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9" name=""/>
        <p:cNvGrpSpPr/>
        <p:nvPr/>
      </p:nvGrpSpPr>
      <p:grpSpPr>
        <a:xfrm>
          <a:off x="0" y="0"/>
          <a:ext cx="0" cy="0"/>
          <a:chOff x="0" y="0"/>
          <a:chExt cx="0" cy="0"/>
        </a:xfrm>
      </p:grpSpPr>
      <p:sp>
        <p:nvSpPr>
          <p:cNvPr id="1048667" name="Vertical Title 1"/>
          <p:cNvSpPr>
            <a:spLocks noGrp="1"/>
          </p:cNvSpPr>
          <p:nvPr>
            <p:ph type="title" orient="vert"/>
          </p:nvPr>
        </p:nvSpPr>
        <p:spPr>
          <a:xfrm>
            <a:off x="8304212" y="430213"/>
            <a:ext cx="1752601" cy="5826125"/>
          </a:xfrm>
        </p:spPr>
        <p:txBody>
          <a:bodyPr anchor="b" anchorCtr="0" vert="eaVert"/>
          <a:p>
            <a:r>
              <a:rPr lang="en-US"/>
              <a:t>Click to edit Master title style</a:t>
            </a:r>
            <a:endParaRPr dirty="0" lang="en-US"/>
          </a:p>
        </p:txBody>
      </p:sp>
      <p:sp>
        <p:nvSpPr>
          <p:cNvPr id="1048668" name="Vertical Text Placeholder 2"/>
          <p:cNvSpPr>
            <a:spLocks noGrp="1"/>
          </p:cNvSpPr>
          <p:nvPr>
            <p:ph type="body" orient="vert" idx="1"/>
          </p:nvPr>
        </p:nvSpPr>
        <p:spPr>
          <a:xfrm>
            <a:off x="652463" y="887414"/>
            <a:ext cx="7423149" cy="5368924"/>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9" name="Date Placeholder 3"/>
          <p:cNvSpPr>
            <a:spLocks noGrp="1"/>
          </p:cNvSpPr>
          <p:nvPr>
            <p:ph type="dt" sz="half" idx="10"/>
          </p:nvPr>
        </p:nvSpPr>
        <p:spPr/>
        <p:txBody>
          <a:bodyPr/>
          <a:p>
            <a:fld id="{6D8F056A-D4C8-4975-8C30-667A79C7FC82}" type="datetimeFigureOut">
              <a:rPr lang="en-GB" smtClean="0"/>
            </a:fld>
            <a:endParaRPr lang="en-GB"/>
          </a:p>
        </p:txBody>
      </p:sp>
      <p:sp>
        <p:nvSpPr>
          <p:cNvPr id="1048670" name="Footer Placeholder 4"/>
          <p:cNvSpPr>
            <a:spLocks noGrp="1"/>
          </p:cNvSpPr>
          <p:nvPr>
            <p:ph type="ftr" sz="quarter" idx="11"/>
          </p:nvPr>
        </p:nvSpPr>
        <p:spPr/>
        <p:txBody>
          <a:bodyPr/>
          <a:p>
            <a:endParaRPr lang="en-GB"/>
          </a:p>
        </p:txBody>
      </p:sp>
      <p:sp>
        <p:nvSpPr>
          <p:cNvPr id="1048671"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6" name=""/>
        <p:cNvGrpSpPr/>
        <p:nvPr/>
      </p:nvGrpSpPr>
      <p:grpSpPr>
        <a:xfrm>
          <a:off x="0" y="0"/>
          <a:ext cx="0" cy="0"/>
          <a:chOff x="0" y="0"/>
          <a:chExt cx="0" cy="0"/>
        </a:xfrm>
      </p:grpSpPr>
      <p:sp>
        <p:nvSpPr>
          <p:cNvPr id="1048590" name="Title 1"/>
          <p:cNvSpPr>
            <a:spLocks noGrp="1"/>
          </p:cNvSpPr>
          <p:nvPr>
            <p:ph type="title"/>
          </p:nvPr>
        </p:nvSpPr>
        <p:spPr/>
        <p:txBody>
          <a:bodyPr/>
          <a:p>
            <a:r>
              <a:rPr lang="en-US"/>
              <a:t>Click to edit Master title style</a:t>
            </a:r>
            <a:endParaRPr dirty="0" lang="en-US"/>
          </a:p>
        </p:txBody>
      </p:sp>
      <p:sp>
        <p:nvSpPr>
          <p:cNvPr id="1048591"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2" name="Date Placeholder 3"/>
          <p:cNvSpPr>
            <a:spLocks noGrp="1"/>
          </p:cNvSpPr>
          <p:nvPr>
            <p:ph type="dt" sz="half" idx="10"/>
          </p:nvPr>
        </p:nvSpPr>
        <p:spPr/>
        <p:txBody>
          <a:bodyPr/>
          <a:p>
            <a:fld id="{6D8F056A-D4C8-4975-8C30-667A79C7FC82}" type="datetimeFigureOut">
              <a:rPr lang="en-GB" smtClean="0"/>
            </a:fld>
            <a:endParaRPr lang="en-GB"/>
          </a:p>
        </p:txBody>
      </p:sp>
      <p:sp>
        <p:nvSpPr>
          <p:cNvPr id="1048593" name="Footer Placeholder 4"/>
          <p:cNvSpPr>
            <a:spLocks noGrp="1"/>
          </p:cNvSpPr>
          <p:nvPr>
            <p:ph type="ftr" sz="quarter" idx="11"/>
          </p:nvPr>
        </p:nvSpPr>
        <p:spPr/>
        <p:txBody>
          <a:bodyPr/>
          <a:p>
            <a:endParaRPr lang="en-GB"/>
          </a:p>
        </p:txBody>
      </p:sp>
      <p:sp>
        <p:nvSpPr>
          <p:cNvPr id="1048594"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6" name=""/>
        <p:cNvGrpSpPr/>
        <p:nvPr/>
      </p:nvGrpSpPr>
      <p:grpSpPr>
        <a:xfrm>
          <a:off x="0" y="0"/>
          <a:ext cx="0" cy="0"/>
          <a:chOff x="0" y="0"/>
          <a:chExt cx="0" cy="0"/>
        </a:xfrm>
      </p:grpSpPr>
      <p:sp>
        <p:nvSpPr>
          <p:cNvPr id="1048651" name="Title 1"/>
          <p:cNvSpPr>
            <a:spLocks noGrp="1"/>
          </p:cNvSpPr>
          <p:nvPr>
            <p:ph type="title"/>
          </p:nvPr>
        </p:nvSpPr>
        <p:spPr>
          <a:xfrm>
            <a:off x="1154956" y="2861733"/>
            <a:ext cx="8825657" cy="1915647"/>
          </a:xfrm>
        </p:spPr>
        <p:txBody>
          <a:bodyPr anchor="b"/>
          <a:lstStyle>
            <a:lvl1pPr algn="l">
              <a:defRPr b="0" cap="none" sz="4000"/>
            </a:lvl1pPr>
          </a:lstStyle>
          <a:p>
            <a:r>
              <a:rPr lang="en-US"/>
              <a:t>Click to edit Master title style</a:t>
            </a:r>
            <a:endParaRPr dirty="0" lang="en-US"/>
          </a:p>
        </p:txBody>
      </p:sp>
      <p:sp>
        <p:nvSpPr>
          <p:cNvPr id="1048652" name="Text Placeholder 2"/>
          <p:cNvSpPr>
            <a:spLocks noGrp="1"/>
          </p:cNvSpPr>
          <p:nvPr>
            <p:ph type="body" idx="1"/>
          </p:nvPr>
        </p:nvSpPr>
        <p:spPr>
          <a:xfrm>
            <a:off x="1154955" y="4777381"/>
            <a:ext cx="8825658" cy="860400"/>
          </a:xfrm>
        </p:spPr>
        <p:txBody>
          <a:bodyPr anchor="t"/>
          <a:lstStyle>
            <a:lvl1pPr algn="l" indent="0" marL="0">
              <a:buNone/>
              <a:defRPr cap="all"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53" name="Date Placeholder 3"/>
          <p:cNvSpPr>
            <a:spLocks noGrp="1"/>
          </p:cNvSpPr>
          <p:nvPr>
            <p:ph type="dt" sz="half" idx="10"/>
          </p:nvPr>
        </p:nvSpPr>
        <p:spPr/>
        <p:txBody>
          <a:bodyPr/>
          <a:p>
            <a:fld id="{6D8F056A-D4C8-4975-8C30-667A79C7FC82}" type="datetimeFigureOut">
              <a:rPr lang="en-GB" smtClean="0"/>
            </a:fld>
            <a:endParaRPr lang="en-GB"/>
          </a:p>
        </p:txBody>
      </p:sp>
      <p:sp>
        <p:nvSpPr>
          <p:cNvPr id="1048654" name="Footer Placeholder 4"/>
          <p:cNvSpPr>
            <a:spLocks noGrp="1"/>
          </p:cNvSpPr>
          <p:nvPr>
            <p:ph type="ftr" sz="quarter" idx="11"/>
          </p:nvPr>
        </p:nvSpPr>
        <p:spPr/>
        <p:txBody>
          <a:bodyPr/>
          <a:p>
            <a:endParaRPr lang="en-GB"/>
          </a:p>
        </p:txBody>
      </p:sp>
      <p:sp>
        <p:nvSpPr>
          <p:cNvPr id="1048655" name="Slide Number Placeholder 5"/>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2" name=""/>
        <p:cNvGrpSpPr/>
        <p:nvPr/>
      </p:nvGrpSpPr>
      <p:grpSpPr>
        <a:xfrm>
          <a:off x="0" y="0"/>
          <a:ext cx="0" cy="0"/>
          <a:chOff x="0" y="0"/>
          <a:chExt cx="0" cy="0"/>
        </a:xfrm>
      </p:grpSpPr>
      <p:sp>
        <p:nvSpPr>
          <p:cNvPr id="1048686" name="Title 1"/>
          <p:cNvSpPr>
            <a:spLocks noGrp="1"/>
          </p:cNvSpPr>
          <p:nvPr>
            <p:ph type="title"/>
          </p:nvPr>
        </p:nvSpPr>
        <p:spPr/>
        <p:txBody>
          <a:bodyPr/>
          <a:p>
            <a:r>
              <a:rPr lang="en-US"/>
              <a:t>Click to edit Master title style</a:t>
            </a:r>
            <a:endParaRPr dirty="0" lang="en-US"/>
          </a:p>
        </p:txBody>
      </p:sp>
      <p:sp>
        <p:nvSpPr>
          <p:cNvPr id="1048687"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8"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9" name="Date Placeholder 4"/>
          <p:cNvSpPr>
            <a:spLocks noGrp="1"/>
          </p:cNvSpPr>
          <p:nvPr>
            <p:ph type="dt" sz="half" idx="10"/>
          </p:nvPr>
        </p:nvSpPr>
        <p:spPr/>
        <p:txBody>
          <a:bodyPr/>
          <a:p>
            <a:fld id="{6D8F056A-D4C8-4975-8C30-667A79C7FC82}" type="datetimeFigureOut">
              <a:rPr lang="en-GB" smtClean="0"/>
            </a:fld>
            <a:endParaRPr lang="en-GB"/>
          </a:p>
        </p:txBody>
      </p:sp>
      <p:sp>
        <p:nvSpPr>
          <p:cNvPr id="1048690" name="Footer Placeholder 5"/>
          <p:cNvSpPr>
            <a:spLocks noGrp="1"/>
          </p:cNvSpPr>
          <p:nvPr>
            <p:ph type="ftr" sz="quarter" idx="11"/>
          </p:nvPr>
        </p:nvSpPr>
        <p:spPr/>
        <p:txBody>
          <a:bodyPr/>
          <a:p>
            <a:endParaRPr lang="en-GB"/>
          </a:p>
        </p:txBody>
      </p:sp>
      <p:sp>
        <p:nvSpPr>
          <p:cNvPr id="1048691" name="Slide Number Placeholder 6"/>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7" name=""/>
        <p:cNvGrpSpPr/>
        <p:nvPr/>
      </p:nvGrpSpPr>
      <p:grpSpPr>
        <a:xfrm>
          <a:off x="0" y="0"/>
          <a:ext cx="0" cy="0"/>
          <a:chOff x="0" y="0"/>
          <a:chExt cx="0" cy="0"/>
        </a:xfrm>
      </p:grpSpPr>
      <p:sp>
        <p:nvSpPr>
          <p:cNvPr id="1048656" name="Title 1"/>
          <p:cNvSpPr>
            <a:spLocks noGrp="1"/>
          </p:cNvSpPr>
          <p:nvPr>
            <p:ph type="title"/>
          </p:nvPr>
        </p:nvSpPr>
        <p:spPr/>
        <p:txBody>
          <a:bodyPr/>
          <a:p>
            <a:r>
              <a:rPr lang="en-US"/>
              <a:t>Click to edit Master title style</a:t>
            </a:r>
            <a:endParaRPr dirty="0" lang="en-US"/>
          </a:p>
        </p:txBody>
      </p:sp>
      <p:sp>
        <p:nvSpPr>
          <p:cNvPr id="1048657" name="Text Placeholder 2"/>
          <p:cNvSpPr>
            <a:spLocks noGrp="1"/>
          </p:cNvSpPr>
          <p:nvPr>
            <p:ph type="body" idx="1"/>
          </p:nvPr>
        </p:nvSpPr>
        <p:spPr>
          <a:xfrm>
            <a:off x="1103313" y="1905000"/>
            <a:ext cx="439633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58"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9" name="Text Placeholder 4"/>
          <p:cNvSpPr>
            <a:spLocks noGrp="1"/>
          </p:cNvSpPr>
          <p:nvPr>
            <p:ph type="body" sz="quarter" idx="3"/>
          </p:nvPr>
        </p:nvSpPr>
        <p:spPr>
          <a:xfrm>
            <a:off x="5654495" y="1905000"/>
            <a:ext cx="4396339"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60"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1" name="Date Placeholder 6"/>
          <p:cNvSpPr>
            <a:spLocks noGrp="1"/>
          </p:cNvSpPr>
          <p:nvPr>
            <p:ph type="dt" sz="half" idx="10"/>
          </p:nvPr>
        </p:nvSpPr>
        <p:spPr/>
        <p:txBody>
          <a:bodyPr/>
          <a:p>
            <a:fld id="{6D8F056A-D4C8-4975-8C30-667A79C7FC82}" type="datetimeFigureOut">
              <a:rPr lang="en-GB" smtClean="0"/>
            </a:fld>
            <a:endParaRPr lang="en-GB"/>
          </a:p>
        </p:txBody>
      </p:sp>
      <p:sp>
        <p:nvSpPr>
          <p:cNvPr id="1048662" name="Footer Placeholder 7"/>
          <p:cNvSpPr>
            <a:spLocks noGrp="1"/>
          </p:cNvSpPr>
          <p:nvPr>
            <p:ph type="ftr" sz="quarter" idx="11"/>
          </p:nvPr>
        </p:nvSpPr>
        <p:spPr/>
        <p:txBody>
          <a:bodyPr/>
          <a:p>
            <a:endParaRPr lang="en-GB"/>
          </a:p>
        </p:txBody>
      </p:sp>
      <p:sp>
        <p:nvSpPr>
          <p:cNvPr id="1048663" name="Slide Number Placeholder 8"/>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1" name=""/>
        <p:cNvGrpSpPr/>
        <p:nvPr/>
      </p:nvGrpSpPr>
      <p:grpSpPr>
        <a:xfrm>
          <a:off x="0" y="0"/>
          <a:ext cx="0" cy="0"/>
          <a:chOff x="0" y="0"/>
          <a:chExt cx="0" cy="0"/>
        </a:xfrm>
      </p:grpSpPr>
      <p:sp>
        <p:nvSpPr>
          <p:cNvPr id="1048618" name="Title 1"/>
          <p:cNvSpPr>
            <a:spLocks noGrp="1"/>
          </p:cNvSpPr>
          <p:nvPr>
            <p:ph type="title"/>
          </p:nvPr>
        </p:nvSpPr>
        <p:spPr/>
        <p:txBody>
          <a:bodyPr/>
          <a:p>
            <a:r>
              <a:rPr lang="en-US"/>
              <a:t>Click to edit Master title style</a:t>
            </a:r>
            <a:endParaRPr dirty="0" lang="en-US"/>
          </a:p>
        </p:txBody>
      </p:sp>
      <p:sp>
        <p:nvSpPr>
          <p:cNvPr id="1048619" name="Date Placeholder 2"/>
          <p:cNvSpPr>
            <a:spLocks noGrp="1"/>
          </p:cNvSpPr>
          <p:nvPr>
            <p:ph type="dt" sz="half" idx="10"/>
          </p:nvPr>
        </p:nvSpPr>
        <p:spPr/>
        <p:txBody>
          <a:bodyPr/>
          <a:p>
            <a:fld id="{6D8F056A-D4C8-4975-8C30-667A79C7FC82}" type="datetimeFigureOut">
              <a:rPr lang="en-GB" smtClean="0"/>
            </a:fld>
            <a:endParaRPr lang="en-GB"/>
          </a:p>
        </p:txBody>
      </p:sp>
      <p:sp>
        <p:nvSpPr>
          <p:cNvPr id="1048620" name="Footer Placeholder 3"/>
          <p:cNvSpPr>
            <a:spLocks noGrp="1"/>
          </p:cNvSpPr>
          <p:nvPr>
            <p:ph type="ftr" sz="quarter" idx="11"/>
          </p:nvPr>
        </p:nvSpPr>
        <p:spPr/>
        <p:txBody>
          <a:bodyPr/>
          <a:p>
            <a:endParaRPr lang="en-GB"/>
          </a:p>
        </p:txBody>
      </p:sp>
      <p:sp>
        <p:nvSpPr>
          <p:cNvPr id="1048621" name="Slide Number Placeholder 4"/>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8" name=""/>
        <p:cNvGrpSpPr/>
        <p:nvPr/>
      </p:nvGrpSpPr>
      <p:grpSpPr>
        <a:xfrm>
          <a:off x="0" y="0"/>
          <a:ext cx="0" cy="0"/>
          <a:chOff x="0" y="0"/>
          <a:chExt cx="0" cy="0"/>
        </a:xfrm>
      </p:grpSpPr>
      <p:sp>
        <p:nvSpPr>
          <p:cNvPr id="1048664" name="Date Placeholder 1"/>
          <p:cNvSpPr>
            <a:spLocks noGrp="1"/>
          </p:cNvSpPr>
          <p:nvPr>
            <p:ph type="dt" sz="half" idx="10"/>
          </p:nvPr>
        </p:nvSpPr>
        <p:spPr/>
        <p:txBody>
          <a:bodyPr/>
          <a:p>
            <a:fld id="{6D8F056A-D4C8-4975-8C30-667A79C7FC82}" type="datetimeFigureOut">
              <a:rPr lang="en-GB" smtClean="0"/>
            </a:fld>
            <a:endParaRPr lang="en-GB"/>
          </a:p>
        </p:txBody>
      </p:sp>
      <p:sp>
        <p:nvSpPr>
          <p:cNvPr id="1048665" name="Footer Placeholder 2"/>
          <p:cNvSpPr>
            <a:spLocks noGrp="1"/>
          </p:cNvSpPr>
          <p:nvPr>
            <p:ph type="ftr" sz="quarter" idx="11"/>
          </p:nvPr>
        </p:nvSpPr>
        <p:spPr/>
        <p:txBody>
          <a:bodyPr/>
          <a:p>
            <a:endParaRPr lang="en-GB"/>
          </a:p>
        </p:txBody>
      </p:sp>
      <p:sp>
        <p:nvSpPr>
          <p:cNvPr id="1048666" name="Slide Number Placeholder 3"/>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4" name=""/>
        <p:cNvGrpSpPr/>
        <p:nvPr/>
      </p:nvGrpSpPr>
      <p:grpSpPr>
        <a:xfrm>
          <a:off x="0" y="0"/>
          <a:ext cx="0" cy="0"/>
          <a:chOff x="0" y="0"/>
          <a:chExt cx="0" cy="0"/>
        </a:xfrm>
      </p:grpSpPr>
      <p:sp>
        <p:nvSpPr>
          <p:cNvPr id="1048702" name="Title 1"/>
          <p:cNvSpPr>
            <a:spLocks noGrp="1"/>
          </p:cNvSpPr>
          <p:nvPr>
            <p:ph type="title"/>
          </p:nvPr>
        </p:nvSpPr>
        <p:spPr>
          <a:xfrm>
            <a:off x="1154953" y="1447800"/>
            <a:ext cx="3401064" cy="1447800"/>
          </a:xfrm>
        </p:spPr>
        <p:txBody>
          <a:bodyPr anchor="b"/>
          <a:lstStyle>
            <a:lvl1pPr algn="l">
              <a:defRPr b="0" sz="2400"/>
            </a:lvl1pPr>
          </a:lstStyle>
          <a:p>
            <a:r>
              <a:rPr lang="en-US"/>
              <a:t>Click to edit Master title style</a:t>
            </a:r>
            <a:endParaRPr dirty="0" lang="en-US"/>
          </a:p>
        </p:txBody>
      </p:sp>
      <p:sp>
        <p:nvSpPr>
          <p:cNvPr id="104870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4" name="Text Placeholder 3"/>
          <p:cNvSpPr>
            <a:spLocks noGrp="1"/>
          </p:cNvSpPr>
          <p:nvPr>
            <p:ph type="body" sz="half" idx="2"/>
          </p:nvPr>
        </p:nvSpPr>
        <p:spPr>
          <a:xfrm>
            <a:off x="1154953" y="3129280"/>
            <a:ext cx="3401063" cy="2895599"/>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705" name="Date Placeholder 4"/>
          <p:cNvSpPr>
            <a:spLocks noGrp="1"/>
          </p:cNvSpPr>
          <p:nvPr>
            <p:ph type="dt" sz="half" idx="10"/>
          </p:nvPr>
        </p:nvSpPr>
        <p:spPr/>
        <p:txBody>
          <a:bodyPr/>
          <a:p>
            <a:fld id="{6D8F056A-D4C8-4975-8C30-667A79C7FC82}" type="datetimeFigureOut">
              <a:rPr lang="en-GB" smtClean="0"/>
            </a:fld>
            <a:endParaRPr lang="en-GB"/>
          </a:p>
        </p:txBody>
      </p:sp>
      <p:sp>
        <p:nvSpPr>
          <p:cNvPr id="1048706" name="Footer Placeholder 5"/>
          <p:cNvSpPr>
            <a:spLocks noGrp="1"/>
          </p:cNvSpPr>
          <p:nvPr>
            <p:ph type="ftr" sz="quarter" idx="11"/>
          </p:nvPr>
        </p:nvSpPr>
        <p:spPr/>
        <p:txBody>
          <a:bodyPr/>
          <a:p>
            <a:endParaRPr lang="en-GB"/>
          </a:p>
        </p:txBody>
      </p:sp>
      <p:sp>
        <p:nvSpPr>
          <p:cNvPr id="1048707" name="Slide Number Placeholder 6"/>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4" name=""/>
        <p:cNvGrpSpPr/>
        <p:nvPr/>
      </p:nvGrpSpPr>
      <p:grpSpPr>
        <a:xfrm>
          <a:off x="0" y="0"/>
          <a:ext cx="0" cy="0"/>
          <a:chOff x="0" y="0"/>
          <a:chExt cx="0" cy="0"/>
        </a:xfrm>
      </p:grpSpPr>
      <p:sp>
        <p:nvSpPr>
          <p:cNvPr id="1048632" name="Title 1"/>
          <p:cNvSpPr>
            <a:spLocks noGrp="1"/>
          </p:cNvSpPr>
          <p:nvPr>
            <p:ph type="title"/>
          </p:nvPr>
        </p:nvSpPr>
        <p:spPr>
          <a:xfrm>
            <a:off x="1153907" y="1854192"/>
            <a:ext cx="5092906" cy="1574808"/>
          </a:xfrm>
        </p:spPr>
        <p:txBody>
          <a:bodyPr anchor="b">
            <a:normAutofit/>
          </a:bodyPr>
          <a:lstStyle>
            <a:lvl1pPr algn="l">
              <a:defRPr b="0" sz="3600"/>
            </a:lvl1pPr>
          </a:lstStyle>
          <a:p>
            <a:r>
              <a:rPr lang="en-US"/>
              <a:t>Click to edit Master title style</a:t>
            </a:r>
            <a:endParaRPr dirty="0" lang="en-US"/>
          </a:p>
        </p:txBody>
      </p:sp>
      <p:sp>
        <p:nvSpPr>
          <p:cNvPr id="1048633" name="Picture Placeholder 2"/>
          <p:cNvSpPr>
            <a:spLocks noChangeAspect="1" noGrp="1"/>
          </p:cNvSpPr>
          <p:nvPr>
            <p:ph type="pic" idx="1"/>
          </p:nvPr>
        </p:nvSpPr>
        <p:spPr>
          <a:xfrm>
            <a:off x="6949546" y="1143000"/>
            <a:ext cx="3200400"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34" name="Text Placeholder 3"/>
          <p:cNvSpPr>
            <a:spLocks noGrp="1"/>
          </p:cNvSpPr>
          <p:nvPr>
            <p:ph type="body" sz="half" idx="2"/>
          </p:nvPr>
        </p:nvSpPr>
        <p:spPr>
          <a:xfrm>
            <a:off x="1154954" y="3657600"/>
            <a:ext cx="5084979" cy="1371600"/>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35" name="Date Placeholder 4"/>
          <p:cNvSpPr>
            <a:spLocks noGrp="1"/>
          </p:cNvSpPr>
          <p:nvPr>
            <p:ph type="dt" sz="half" idx="10"/>
          </p:nvPr>
        </p:nvSpPr>
        <p:spPr/>
        <p:txBody>
          <a:bodyPr/>
          <a:p>
            <a:fld id="{6D8F056A-D4C8-4975-8C30-667A79C7FC82}" type="datetimeFigureOut">
              <a:rPr lang="en-GB" smtClean="0"/>
            </a:fld>
            <a:endParaRPr lang="en-GB"/>
          </a:p>
        </p:txBody>
      </p:sp>
      <p:sp>
        <p:nvSpPr>
          <p:cNvPr id="1048636" name="Footer Placeholder 5"/>
          <p:cNvSpPr>
            <a:spLocks noGrp="1"/>
          </p:cNvSpPr>
          <p:nvPr>
            <p:ph type="ftr" sz="quarter" idx="11"/>
          </p:nvPr>
        </p:nvSpPr>
        <p:spPr/>
        <p:txBody>
          <a:bodyPr/>
          <a:p>
            <a:endParaRPr lang="en-GB"/>
          </a:p>
        </p:txBody>
      </p:sp>
      <p:sp>
        <p:nvSpPr>
          <p:cNvPr id="1048637" name="Slide Number Placeholder 6"/>
          <p:cNvSpPr>
            <a:spLocks noGrp="1"/>
          </p:cNvSpPr>
          <p:nvPr>
            <p:ph type="sldNum" sz="quarter" idx="12"/>
          </p:nvPr>
        </p:nvSpPr>
        <p:spPr/>
        <p:txBody>
          <a:bodyPr/>
          <a:p>
            <a:fld id="{AF12B388-A169-461B-82A5-7161DF14E938}"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png"/><Relationship Id="rId19" Type="http://schemas.openxmlformats.org/officeDocument/2006/relationships/image" Target="../media/image2.png"/><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1" name=""/>
        <p:cNvGrpSpPr/>
        <p:nvPr/>
      </p:nvGrpSpPr>
      <p:grpSpPr>
        <a:xfrm>
          <a:off x="0" y="0"/>
          <a:ext cx="0" cy="0"/>
          <a:chOff x="0" y="0"/>
          <a:chExt cx="0" cy="0"/>
        </a:xfrm>
      </p:grpSpPr>
      <p:pic>
        <p:nvPicPr>
          <p:cNvPr id="2097152" name="Picture 7"/>
          <p:cNvPicPr>
            <a:picLocks noChangeAspect="1"/>
          </p:cNvPicPr>
          <p:nvPr/>
        </p:nvPicPr>
        <p:blipFill rotWithShape="1">
          <a:blip xmlns:r="http://schemas.openxmlformats.org/officeDocument/2006/relationships" r:embed="rId18"/>
          <a:srcRect l="3613"/>
          <a:stretch>
            <a:fillRect/>
          </a:stretch>
        </p:blipFill>
        <p:spPr>
          <a:xfrm>
            <a:off x="0" y="2669685"/>
            <a:ext cx="4037012" cy="4188315"/>
          </a:xfrm>
          <a:prstGeom prst="rect"/>
        </p:spPr>
      </p:pic>
      <p:pic>
        <p:nvPicPr>
          <p:cNvPr id="2097153" name="Picture 6"/>
          <p:cNvPicPr>
            <a:picLocks noChangeAspect="1"/>
          </p:cNvPicPr>
          <p:nvPr/>
        </p:nvPicPr>
        <p:blipFill rotWithShape="1">
          <a:blip xmlns:r="http://schemas.openxmlformats.org/officeDocument/2006/relationships" r:embed="rId19"/>
          <a:srcRect l="35640"/>
          <a:stretch>
            <a:fillRect/>
          </a:stretch>
        </p:blipFill>
        <p:spPr>
          <a:xfrm>
            <a:off x="0" y="2892347"/>
            <a:ext cx="1522412" cy="2365453"/>
          </a:xfrm>
          <a:prstGeom prst="rect"/>
        </p:spPr>
      </p:pic>
      <p:sp>
        <p:nvSpPr>
          <p:cNvPr id="1048576" name="Oval 15"/>
          <p:cNvSpPr/>
          <p:nvPr/>
        </p:nvSpPr>
        <p:spPr>
          <a:xfrm>
            <a:off x="8609012" y="1676400"/>
            <a:ext cx="2819400" cy="2819400"/>
          </a:xfrm>
          <a:prstGeom prst="ellipse"/>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xmlns:r="http://schemas.openxmlformats.org/officeDocument/2006/relationships" r:embed="rId20"/>
          <a:srcRect t="28813"/>
          <a:stretch>
            <a:fillRect/>
          </a:stretch>
        </p:blipFill>
        <p:spPr>
          <a:xfrm>
            <a:off x="7999412" y="0"/>
            <a:ext cx="1603387" cy="1141407"/>
          </a:xfrm>
          <a:prstGeom prst="rect"/>
        </p:spPr>
      </p:pic>
      <p:pic>
        <p:nvPicPr>
          <p:cNvPr id="2097155" name="Picture 9"/>
          <p:cNvPicPr>
            <a:picLocks noChangeAspect="1"/>
          </p:cNvPicPr>
          <p:nvPr/>
        </p:nvPicPr>
        <p:blipFill rotWithShape="1">
          <a:blip xmlns:r="http://schemas.openxmlformats.org/officeDocument/2006/relationships" r:embed="rId21"/>
          <a:srcRect b="23320"/>
          <a:stretch>
            <a:fillRect/>
          </a:stretch>
        </p:blipFill>
        <p:spPr>
          <a:xfrm>
            <a:off x="8605878" y="6096000"/>
            <a:ext cx="993734" cy="762000"/>
          </a:xfrm>
          <a:prstGeom prst="rect"/>
        </p:spPr>
      </p:pic>
      <p:sp>
        <p:nvSpPr>
          <p:cNvPr id="1048577"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p:spPr>
        <p:txBody>
          <a:bodyPr anchor="t" bIns="45720" lIns="91440" rIns="91440" rtlCol="0" tIns="45720" vert="horz">
            <a:noAutofit/>
          </a:bodyPr>
          <a:p>
            <a:r>
              <a:rPr lang="en-US"/>
              <a:t>Click to edit Master title style</a:t>
            </a:r>
            <a:endParaRPr dirty="0" lang="en-US"/>
          </a:p>
        </p:txBody>
      </p:sp>
      <p:sp>
        <p:nvSpPr>
          <p:cNvPr id="1048579" name="Text Placeholder 2"/>
          <p:cNvSpPr>
            <a:spLocks noGrp="1"/>
          </p:cNvSpPr>
          <p:nvPr>
            <p:ph type="body" idx="1"/>
          </p:nvPr>
        </p:nvSpPr>
        <p:spPr>
          <a:xfrm>
            <a:off x="1103312" y="2052918"/>
            <a:ext cx="8946541" cy="4195481"/>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0" name="Date Placeholder 3"/>
          <p:cNvSpPr>
            <a:spLocks noGrp="1"/>
          </p:cNvSpPr>
          <p:nvPr>
            <p:ph type="dt" sz="half" idx="2"/>
          </p:nvPr>
        </p:nvSpPr>
        <p:spPr>
          <a:xfrm rot="5400000">
            <a:off x="10155639" y="1790701"/>
            <a:ext cx="990599" cy="304799"/>
          </a:xfrm>
          <a:prstGeom prst="rect"/>
        </p:spPr>
        <p:txBody>
          <a:bodyPr anchor="t" bIns="45720" lIns="91440" rIns="91440" rtlCol="0" tIns="45720" vert="horz"/>
          <a:lstStyle>
            <a:lvl1pPr algn="l">
              <a:defRPr b="0" sz="1100" i="0">
                <a:solidFill>
                  <a:schemeClr val="tx1">
                    <a:tint val="75000"/>
                    <a:alpha val="60000"/>
                  </a:schemeClr>
                </a:solidFill>
              </a:defRPr>
            </a:lvl1pPr>
          </a:lstStyle>
          <a:p>
            <a:fld id="{6D8F056A-D4C8-4975-8C30-667A79C7FC82}" type="datetimeFigureOut">
              <a:rPr lang="en-GB" smtClean="0"/>
            </a:fld>
            <a:endParaRPr lang="en-GB"/>
          </a:p>
        </p:txBody>
      </p:sp>
      <p:sp>
        <p:nvSpPr>
          <p:cNvPr id="1048581" name="Footer Placeholder 4"/>
          <p:cNvSpPr>
            <a:spLocks noGrp="1"/>
          </p:cNvSpPr>
          <p:nvPr>
            <p:ph type="ftr" sz="quarter" idx="3"/>
          </p:nvPr>
        </p:nvSpPr>
        <p:spPr>
          <a:xfrm rot="5400000">
            <a:off x="8951573" y="3225297"/>
            <a:ext cx="3859795" cy="304801"/>
          </a:xfrm>
          <a:prstGeom prst="rect"/>
        </p:spPr>
        <p:txBody>
          <a:bodyPr anchor="b" bIns="45720" lIns="91440" rIns="91440" rtlCol="0" tIns="45720" vert="horz"/>
          <a:lstStyle>
            <a:lvl1pPr algn="l">
              <a:defRPr b="0" sz="1100" i="0">
                <a:solidFill>
                  <a:schemeClr val="tx1">
                    <a:tint val="75000"/>
                    <a:alpha val="60000"/>
                  </a:schemeClr>
                </a:solidFill>
              </a:defRPr>
            </a:lvl1pPr>
          </a:lstStyle>
          <a:p>
            <a:endParaRPr lang="en-GB"/>
          </a:p>
        </p:txBody>
      </p:sp>
      <p:sp>
        <p:nvSpPr>
          <p:cNvPr id="1048582" name="Slide Number Placeholder 5"/>
          <p:cNvSpPr>
            <a:spLocks noGrp="1"/>
          </p:cNvSpPr>
          <p:nvPr>
            <p:ph type="sldNum" sz="quarter" idx="4"/>
          </p:nvPr>
        </p:nvSpPr>
        <p:spPr bwMode="gray">
          <a:xfrm>
            <a:off x="10352540" y="295729"/>
            <a:ext cx="838199" cy="767687"/>
          </a:xfrm>
          <a:prstGeom prst="rect"/>
        </p:spPr>
        <p:txBody>
          <a:bodyPr anchor="b" bIns="45720" lIns="91440" rIns="91440" rtlCol="0" tIns="45720" vert="horz"/>
          <a:lstStyle>
            <a:lvl1pPr algn="ctr">
              <a:defRPr b="0" sz="2800" i="0">
                <a:solidFill>
                  <a:schemeClr val="tx1">
                    <a:tint val="75000"/>
                  </a:schemeClr>
                </a:solidFill>
              </a:defRPr>
            </a:lvl1pPr>
          </a:lstStyle>
          <a:p>
            <a:fld id="{AF12B388-A169-461B-82A5-7161DF14E938}" type="slidenum">
              <a:rPr lang="en-GB" smtClean="0"/>
            </a:fld>
            <a:endParaRPr lang="en-GB"/>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eaLnBrk="1" hangingPunct="1" latinLnBrk="0" rtl="0">
        <a:spcBef>
          <a:spcPct val="0"/>
        </a:spcBef>
        <a:buNone/>
        <a:defRPr b="0" sz="420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0" eaLnBrk="1" hangingPunct="1" indent="-285750" latinLnBrk="0" marL="742950"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0" eaLnBrk="1" hangingPunct="1" indent="-228600" latinLnBrk="0" marL="114300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0" eaLnBrk="1" hangingPunct="1" indent="-228600" latinLnBrk="0" marL="1600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0" eaLnBrk="1" hangingPunct="1" indent="-228600" latinLnBrk="0" marL="20574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0" eaLnBrk="1" hangingPunct="1" indent="-228600" latinLnBrk="0" marL="2506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0" eaLnBrk="1" hangingPunct="1" indent="-228600" latinLnBrk="0" marL="29718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0" eaLnBrk="1" hangingPunct="1" indent="-228600" latinLnBrk="0" marL="3429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0" eaLnBrk="1" hangingPunct="1" indent="-228600" latinLnBrk="0" marL="3886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88" name="Title 1"/>
          <p:cNvSpPr>
            <a:spLocks noGrp="1"/>
          </p:cNvSpPr>
          <p:nvPr>
            <p:ph type="ctrTitle"/>
          </p:nvPr>
        </p:nvSpPr>
        <p:spPr/>
        <p:txBody>
          <a:bodyPr>
            <a:normAutofit/>
          </a:bodyPr>
          <a:p>
            <a:r>
              <a:rPr b="1" dirty="0" sz="3600" lang="en-GB">
                <a:latin typeface="Agency FB" panose="020B0503020202020204" pitchFamily="34" charset="0"/>
              </a:rPr>
              <a:t>ENGINEERING LAW AND MANAGERIAL ECONOMICS FOR INFRASTRUCTURAL DEVELOPMENT IN NIGERIA: CHALLENGES AND WAY FORWARD</a:t>
            </a:r>
            <a:br>
              <a:rPr dirty="0" lang="en-GB">
                <a:latin typeface="Agency FB" panose="020B0503020202020204" pitchFamily="34" charset="0"/>
              </a:rPr>
            </a:br>
            <a:endParaRPr dirty="0" lang="en-GB">
              <a:latin typeface="Agency FB" panose="020B0503020202020204" pitchFamily="34" charset="0"/>
            </a:endParaRPr>
          </a:p>
        </p:txBody>
      </p:sp>
      <p:sp>
        <p:nvSpPr>
          <p:cNvPr id="1048589" name="Subtitle 2"/>
          <p:cNvSpPr>
            <a:spLocks noGrp="1"/>
          </p:cNvSpPr>
          <p:nvPr>
            <p:ph type="subTitle" idx="1"/>
          </p:nvPr>
        </p:nvSpPr>
        <p:spPr/>
        <p:txBody>
          <a:bodyPr>
            <a:normAutofit/>
          </a:bodyPr>
          <a:p>
            <a:r>
              <a:rPr dirty="0" sz="2400" lang="en-GB">
                <a:solidFill>
                  <a:schemeClr val="tx1"/>
                </a:solidFill>
                <a:cs typeface="Calibri" panose="020F0502020204030204" pitchFamily="34" charset="0"/>
              </a:rPr>
              <a:t>PREPARED BY</a:t>
            </a:r>
            <a:r>
              <a:rPr altLang="en-GB" dirty="0" sz="2400" lang="en-US">
                <a:solidFill>
                  <a:schemeClr val="tx1"/>
                </a:solidFill>
                <a:cs typeface="Calibri" panose="020F0502020204030204" pitchFamily="34" charset="0"/>
              </a:rPr>
              <a:t> </a:t>
            </a:r>
            <a:r>
              <a:rPr altLang="en-GB" dirty="0" sz="2400" lang="en-US">
                <a:solidFill>
                  <a:schemeClr val="tx1"/>
                </a:solidFill>
                <a:cs typeface="Calibri" panose="020F0502020204030204" pitchFamily="34" charset="0"/>
              </a:rPr>
              <a:t>Felix</a:t>
            </a:r>
            <a:r>
              <a:rPr altLang="en-GB" dirty="0" sz="2400" lang="en-US">
                <a:solidFill>
                  <a:schemeClr val="tx1"/>
                </a:solidFill>
                <a:cs typeface="Calibri" panose="020F0502020204030204" pitchFamily="34" charset="0"/>
              </a:rPr>
              <a:t> </a:t>
            </a:r>
            <a:r>
              <a:rPr altLang="en-GB" dirty="0" sz="2400" lang="en-US">
                <a:solidFill>
                  <a:schemeClr val="tx1"/>
                </a:solidFill>
                <a:cs typeface="Calibri" panose="020F0502020204030204" pitchFamily="34" charset="0"/>
              </a:rPr>
              <a:t>Ezionu</a:t>
            </a:r>
            <a:r>
              <a:rPr altLang="en-GB" dirty="0" sz="2400" lang="en-US">
                <a:solidFill>
                  <a:schemeClr val="tx1"/>
                </a:solidFill>
                <a:cs typeface="Calibri" panose="020F0502020204030204" pitchFamily="34" charset="0"/>
              </a:rPr>
              <a:t> Victor</a:t>
            </a:r>
            <a:r>
              <a:rPr dirty="0" sz="2400" lang="en-GB">
                <a:solidFill>
                  <a:schemeClr val="tx1"/>
                </a:solidFill>
                <a:cs typeface="Calibri" panose="020F0502020204030204" pitchFamily="34" charset="0"/>
              </a:rPr>
              <a:t>, 17/ENG06/0</a:t>
            </a:r>
            <a:r>
              <a:rPr altLang="en-GB" dirty="0" sz="2400" lang="en-US">
                <a:solidFill>
                  <a:schemeClr val="tx1"/>
                </a:solidFill>
                <a:cs typeface="Calibri" panose="020F0502020204030204" pitchFamily="34" charset="0"/>
              </a:rPr>
              <a:t>3</a:t>
            </a:r>
            <a:r>
              <a:rPr altLang="en-GB" dirty="0" sz="2400" lang="en-US">
                <a:solidFill>
                  <a:schemeClr val="tx1"/>
                </a:solidFill>
                <a:cs typeface="Calibri" panose="020F0502020204030204" pitchFamily="34" charset="0"/>
              </a:rPr>
              <a:t>6</a:t>
            </a:r>
            <a:endParaRPr altLang="en-US" lang="zh-CN"/>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08" name="Title 1"/>
          <p:cNvSpPr>
            <a:spLocks noGrp="1"/>
          </p:cNvSpPr>
          <p:nvPr>
            <p:ph type="title"/>
          </p:nvPr>
        </p:nvSpPr>
        <p:spPr>
          <a:xfrm>
            <a:off x="606355" y="359953"/>
            <a:ext cx="9404723" cy="1400530"/>
          </a:xfrm>
        </p:spPr>
        <p:txBody>
          <a:bodyPr/>
          <a:p>
            <a:r>
              <a:rPr dirty="0" sz="2800" lang="en-GB" u="sng"/>
              <a:t>Good Infrastructures</a:t>
            </a:r>
          </a:p>
        </p:txBody>
      </p:sp>
      <p:pic>
        <p:nvPicPr>
          <p:cNvPr id="2097160" name="Content Placeholder 6"/>
          <p:cNvPicPr>
            <a:picLocks noChangeAspect="1" noGrp="1"/>
          </p:cNvPicPr>
          <p:nvPr>
            <p:ph idx="1"/>
          </p:nvPr>
        </p:nvPicPr>
        <p:blipFill>
          <a:blip xmlns:r="http://schemas.openxmlformats.org/officeDocument/2006/relationships" r:embed="rId1"/>
          <a:stretch>
            <a:fillRect/>
          </a:stretch>
        </p:blipFill>
        <p:spPr>
          <a:xfrm>
            <a:off x="1219199" y="1311966"/>
            <a:ext cx="7964557" cy="473704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9" name="Title 1"/>
          <p:cNvSpPr>
            <a:spLocks noGrp="1"/>
          </p:cNvSpPr>
          <p:nvPr>
            <p:ph type="title"/>
          </p:nvPr>
        </p:nvSpPr>
        <p:spPr/>
        <p:txBody>
          <a:bodyPr/>
          <a:p>
            <a:endParaRPr lang="en-GB"/>
          </a:p>
        </p:txBody>
      </p:sp>
      <p:pic>
        <p:nvPicPr>
          <p:cNvPr id="2097161" name="Content Placeholder 4"/>
          <p:cNvPicPr>
            <a:picLocks noChangeAspect="1" noGrp="1"/>
          </p:cNvPicPr>
          <p:nvPr>
            <p:ph idx="1"/>
          </p:nvPr>
        </p:nvPicPr>
        <p:blipFill>
          <a:blip xmlns:r="http://schemas.openxmlformats.org/officeDocument/2006/relationships" r:embed="rId1"/>
          <a:stretch>
            <a:fillRect/>
          </a:stretch>
        </p:blipFill>
        <p:spPr>
          <a:xfrm>
            <a:off x="1425573" y="753589"/>
            <a:ext cx="8805105" cy="535082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10" name="Title 1"/>
          <p:cNvSpPr>
            <a:spLocks noGrp="1"/>
          </p:cNvSpPr>
          <p:nvPr>
            <p:ph type="title"/>
          </p:nvPr>
        </p:nvSpPr>
        <p:spPr>
          <a:xfrm>
            <a:off x="1103312" y="479222"/>
            <a:ext cx="9404723" cy="1400530"/>
          </a:xfrm>
        </p:spPr>
        <p:txBody>
          <a:bodyPr/>
          <a:p>
            <a:r>
              <a:rPr b="1" dirty="0" sz="3600" lang="en-GB">
                <a:latin typeface="Agency FB" panose="020B0503020202020204" pitchFamily="34" charset="0"/>
              </a:rPr>
              <a:t>THE CHALLENGES OF INFRASTRUCTURE DEVELOPMENT IN NIGERIA </a:t>
            </a:r>
            <a:br>
              <a:rPr dirty="0" lang="en-GB"/>
            </a:br>
            <a:endParaRPr dirty="0" lang="en-GB"/>
          </a:p>
        </p:txBody>
      </p:sp>
      <p:sp>
        <p:nvSpPr>
          <p:cNvPr id="1048611" name="Content Placeholder 2"/>
          <p:cNvSpPr>
            <a:spLocks noGrp="1"/>
          </p:cNvSpPr>
          <p:nvPr>
            <p:ph idx="1"/>
          </p:nvPr>
        </p:nvSpPr>
        <p:spPr/>
        <p:txBody>
          <a:bodyPr/>
          <a:p>
            <a:r>
              <a:rPr b="1" dirty="0" lang="en-GB"/>
              <a:t>- Lack of Visionary Leaders</a:t>
            </a:r>
            <a:r>
              <a:rPr dirty="0" lang="en-GB"/>
              <a:t>: Visionary leaders are the builders of a new dawn, working with imagination, insight, and boldness. They present a challenge that calls forth the best in people and brings them together around a shared sense of purpose</a:t>
            </a:r>
          </a:p>
          <a:p>
            <a:pPr algn="just"/>
            <a:r>
              <a:rPr b="1" dirty="0" lang="en-GB"/>
              <a:t>- Demand and supply</a:t>
            </a:r>
            <a:r>
              <a:rPr dirty="0" lang="en-GB"/>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2" name="Title 1"/>
          <p:cNvSpPr>
            <a:spLocks noGrp="1"/>
          </p:cNvSpPr>
          <p:nvPr>
            <p:ph type="title"/>
          </p:nvPr>
        </p:nvSpPr>
        <p:spPr/>
        <p:txBody>
          <a:bodyPr/>
          <a:p>
            <a:r>
              <a:rPr dirty="0" lang="en-GB"/>
              <a:t> </a:t>
            </a:r>
            <a:r>
              <a:rPr b="1" dirty="0" sz="4400" lang="en-GB">
                <a:latin typeface="Agency FB" panose="020B0503020202020204" pitchFamily="34" charset="0"/>
              </a:rPr>
              <a:t>THE CHALLENGES OF INFRASTRUCTURE DEVELOPMENT IN NIGERIA</a:t>
            </a:r>
            <a:endParaRPr dirty="0" lang="en-GB"/>
          </a:p>
        </p:txBody>
      </p:sp>
      <p:sp>
        <p:nvSpPr>
          <p:cNvPr id="1048613" name="Content Placeholder 2"/>
          <p:cNvSpPr>
            <a:spLocks noGrp="1"/>
          </p:cNvSpPr>
          <p:nvPr>
            <p:ph idx="1"/>
          </p:nvPr>
        </p:nvSpPr>
        <p:spPr/>
        <p:txBody>
          <a:bodyPr>
            <a:normAutofit fontScale="95000" lnSpcReduction="10000"/>
          </a:bodyPr>
          <a:p>
            <a:r>
              <a:rPr b="1" dirty="0" lang="en-GB"/>
              <a:t>- PESTLES Analysis</a:t>
            </a:r>
            <a:r>
              <a:rPr dirty="0" lang="en-GB"/>
              <a:t>: The challenges of infrastructural development in Nigeria can be discussed under PESTLES Analysis. Challenges infrastructural development can be: political, economic, social, technology, legal, environmental and safety.</a:t>
            </a:r>
          </a:p>
          <a:p>
            <a:r>
              <a:rPr dirty="0" lang="en-GB"/>
              <a:t> </a:t>
            </a:r>
            <a:r>
              <a:rPr b="1" dirty="0" lang="en-GB"/>
              <a:t>- Procurement Method:</a:t>
            </a:r>
            <a:r>
              <a:rPr dirty="0" lang="en-GB"/>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b="1" dirty="0" lang="en-GB"/>
              <a:t>- Corruption</a:t>
            </a:r>
            <a:r>
              <a:rPr dirty="0" lang="en-GB"/>
              <a:t>: Corruption does not only raise the price of infrastructure, it can also reduce the quality of, and economic returns from, infrastructure investment. The corruption in Nigeria is very high and unbearable for effective infrastructural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4" name="Title 1"/>
          <p:cNvSpPr>
            <a:spLocks noGrp="1"/>
          </p:cNvSpPr>
          <p:nvPr>
            <p:ph type="title"/>
          </p:nvPr>
        </p:nvSpPr>
        <p:spPr/>
        <p:txBody>
          <a:bodyPr/>
          <a:p>
            <a:r>
              <a:rPr b="1" dirty="0" lang="en-GB">
                <a:latin typeface="Agency FB" panose="020B0503020202020204" pitchFamily="34" charset="0"/>
              </a:rPr>
              <a:t>WAYS TO AID INFRASTRUCTURAL DEVELOPMENT IN NIGERIA</a:t>
            </a:r>
            <a:br>
              <a:rPr dirty="0" lang="en-GB"/>
            </a:br>
            <a:endParaRPr dirty="0" lang="en-GB"/>
          </a:p>
        </p:txBody>
      </p:sp>
      <p:sp>
        <p:nvSpPr>
          <p:cNvPr id="1048615" name="Content Placeholder 2"/>
          <p:cNvSpPr>
            <a:spLocks noGrp="1"/>
          </p:cNvSpPr>
          <p:nvPr>
            <p:ph idx="1"/>
          </p:nvPr>
        </p:nvSpPr>
        <p:spPr/>
        <p:txBody>
          <a:bodyPr>
            <a:normAutofit lnSpcReduction="10000"/>
          </a:bodyPr>
          <a:p>
            <a:pPr lvl="0"/>
            <a:r>
              <a:rPr dirty="0" lang="en-GB"/>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dirty="0" lang="en-GB"/>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16" name="Title 1"/>
          <p:cNvSpPr>
            <a:spLocks noGrp="1"/>
          </p:cNvSpPr>
          <p:nvPr>
            <p:ph type="title"/>
          </p:nvPr>
        </p:nvSpPr>
        <p:spPr/>
        <p:txBody>
          <a:bodyPr/>
          <a:p>
            <a:r>
              <a:rPr b="1" dirty="0" lang="en-GB">
                <a:latin typeface="Agency FB" panose="020B0503020202020204" pitchFamily="34" charset="0"/>
              </a:rPr>
              <a:t>WAYS TO AID INFRASTRUCTURAL DEVELOPMENT IN NIGERIA</a:t>
            </a:r>
            <a:endParaRPr dirty="0" lang="en-GB"/>
          </a:p>
        </p:txBody>
      </p:sp>
      <p:sp>
        <p:nvSpPr>
          <p:cNvPr id="1048617" name="Content Placeholder 2"/>
          <p:cNvSpPr>
            <a:spLocks noGrp="1"/>
          </p:cNvSpPr>
          <p:nvPr>
            <p:ph idx="1"/>
          </p:nvPr>
        </p:nvSpPr>
        <p:spPr/>
        <p:txBody>
          <a:bodyPr>
            <a:normAutofit/>
          </a:bodyPr>
          <a:p>
            <a:pPr lvl="0"/>
            <a:r>
              <a:rPr dirty="0" lang="en-GB"/>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dirty="0" lang="en-GB"/>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5" name="Title 1"/>
          <p:cNvSpPr>
            <a:spLocks noGrp="1"/>
          </p:cNvSpPr>
          <p:nvPr>
            <p:ph type="title"/>
          </p:nvPr>
        </p:nvSpPr>
        <p:spPr/>
        <p:txBody>
          <a:bodyPr/>
          <a:p>
            <a:r>
              <a:rPr dirty="0" lang="en-GB">
                <a:latin typeface="Agency FB" panose="020B0503020202020204" pitchFamily="34" charset="0"/>
              </a:rPr>
              <a:t>WHAT EXACTLY IS INFRASTRUCTURE?</a:t>
            </a:r>
          </a:p>
        </p:txBody>
      </p:sp>
      <p:sp>
        <p:nvSpPr>
          <p:cNvPr id="1048596" name="Content Placeholder 2"/>
          <p:cNvSpPr>
            <a:spLocks noGrp="1"/>
          </p:cNvSpPr>
          <p:nvPr>
            <p:ph idx="1"/>
          </p:nvPr>
        </p:nvSpPr>
        <p:spPr/>
        <p:txBody>
          <a:bodyPr>
            <a:normAutofit fontScale="40000" lnSpcReduction="20000"/>
          </a:bodyPr>
          <a:p>
            <a:r>
              <a:rPr dirty="0" sz="7200" lang="en-GB">
                <a:latin typeface="+mn-lt"/>
              </a:rPr>
              <a:t>Infrastructure can be defined as the basic physical and organizational structures and facilities(e.g. buildings, roads, power supplies) needed for the operation of a society or enterprise.</a:t>
            </a:r>
          </a:p>
          <a:p>
            <a:r>
              <a:rPr dirty="0" sz="7200" lang="en-GB">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dirty="0"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7" name="Title 1"/>
          <p:cNvSpPr>
            <a:spLocks noGrp="1"/>
          </p:cNvSpPr>
          <p:nvPr>
            <p:ph type="title"/>
          </p:nvPr>
        </p:nvSpPr>
        <p:spPr/>
        <p:txBody>
          <a:bodyPr/>
          <a:p>
            <a:r>
              <a:rPr b="1" dirty="0" sz="2800" lang="en-GB">
                <a:latin typeface="Agency FB" panose="020B0503020202020204" pitchFamily="34" charset="0"/>
              </a:rPr>
              <a:t>DIFFERENCE BETWEEN GOOD AND POOR INFRASTRUCTURAL FACILITIES</a:t>
            </a:r>
          </a:p>
        </p:txBody>
      </p:sp>
      <p:sp>
        <p:nvSpPr>
          <p:cNvPr id="1048598" name="Content Placeholder 2"/>
          <p:cNvSpPr>
            <a:spLocks noGrp="1"/>
          </p:cNvSpPr>
          <p:nvPr>
            <p:ph idx="1"/>
          </p:nvPr>
        </p:nvSpPr>
        <p:spPr/>
        <p:txBody>
          <a:bodyPr>
            <a:normAutofit fontScale="95000" lnSpcReduction="20000"/>
          </a:bodyPr>
          <a:p>
            <a:r>
              <a:rPr dirty="0" sz="2800" lang="en-GB">
                <a:latin typeface="+mn-lt"/>
              </a:rPr>
              <a:t>The Infrastructural report of Nigeria just like any third world country is nothing to write home about. The housing situation is in a sorry state both quantitatively and qualitatively (</a:t>
            </a:r>
            <a:r>
              <a:rPr dirty="0" sz="2800" lang="en-GB" err="1">
                <a:latin typeface="+mn-lt"/>
              </a:rPr>
              <a:t>Agbola</a:t>
            </a:r>
            <a:r>
              <a:rPr dirty="0" sz="2800" lang="en-GB">
                <a:latin typeface="+mn-lt"/>
              </a:rPr>
              <a:t>, 1998; </a:t>
            </a:r>
            <a:r>
              <a:rPr dirty="0" sz="2800" lang="en-GB" err="1">
                <a:latin typeface="+mn-lt"/>
              </a:rPr>
              <a:t>Ajanlekoko</a:t>
            </a:r>
            <a:r>
              <a:rPr dirty="0" sz="2800" lang="en-GB">
                <a:latin typeface="+mn-lt"/>
              </a:rPr>
              <a:t>, 2001; </a:t>
            </a:r>
            <a:r>
              <a:rPr dirty="0" sz="2800" lang="en-GB" err="1">
                <a:latin typeface="+mn-lt"/>
              </a:rPr>
              <a:t>Nubi</a:t>
            </a:r>
            <a:r>
              <a:rPr dirty="0" sz="2800" lang="en-GB">
                <a:latin typeface="+mn-lt"/>
              </a:rPr>
              <a:t>, 2000; </a:t>
            </a:r>
            <a:r>
              <a:rPr dirty="0" sz="2800" lang="en-GB" err="1">
                <a:latin typeface="+mn-lt"/>
              </a:rPr>
              <a:t>Onibokun</a:t>
            </a:r>
            <a:r>
              <a:rPr dirty="0" sz="2800" lang="en-GB">
                <a:latin typeface="+mn-lt"/>
              </a:rPr>
              <a:t>, 1996 </a:t>
            </a:r>
            <a:r>
              <a:rPr dirty="0" sz="2800" lang="en-GB" err="1">
                <a:latin typeface="+mn-lt"/>
              </a:rPr>
              <a:t>Oyedele</a:t>
            </a:r>
            <a:r>
              <a:rPr dirty="0" sz="2800" lang="en-GB">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dirty="0"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9" name="Title 1"/>
          <p:cNvSpPr>
            <a:spLocks noGrp="1"/>
          </p:cNvSpPr>
          <p:nvPr>
            <p:ph type="title"/>
          </p:nvPr>
        </p:nvSpPr>
        <p:spPr>
          <a:xfrm>
            <a:off x="844893" y="284273"/>
            <a:ext cx="9404723" cy="1400530"/>
          </a:xfrm>
        </p:spPr>
        <p:txBody>
          <a:bodyPr/>
          <a:p>
            <a:r>
              <a:rPr dirty="0" sz="2800" lang="en-GB">
                <a:latin typeface="Agency FB" panose="020B0503020202020204" pitchFamily="34" charset="0"/>
              </a:rPr>
              <a:t>EXAMPLES OF SUCH FACILITIES; a flooded street in Lagos</a:t>
            </a:r>
          </a:p>
        </p:txBody>
      </p:sp>
      <p:pic>
        <p:nvPicPr>
          <p:cNvPr id="2097156" name="Content Placeholder 4"/>
          <p:cNvPicPr>
            <a:picLocks noChangeAspect="1" noGrp="1"/>
          </p:cNvPicPr>
          <p:nvPr>
            <p:ph idx="1"/>
          </p:nvPr>
        </p:nvPicPr>
        <p:blipFill>
          <a:blip xmlns:r="http://schemas.openxmlformats.org/officeDocument/2006/relationships" r:embed="rId1"/>
          <a:stretch>
            <a:fillRect/>
          </a:stretch>
        </p:blipFill>
        <p:spPr>
          <a:xfrm>
            <a:off x="1428752" y="1552281"/>
            <a:ext cx="8622082" cy="485300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0" name="Title 1"/>
          <p:cNvSpPr>
            <a:spLocks noGrp="1"/>
          </p:cNvSpPr>
          <p:nvPr>
            <p:ph type="title"/>
          </p:nvPr>
        </p:nvSpPr>
        <p:spPr/>
        <p:txBody>
          <a:bodyPr/>
          <a:p>
            <a:r>
              <a:rPr dirty="0" sz="3200" lang="en-GB">
                <a:latin typeface="Agency FB" panose="020B0503020202020204" pitchFamily="34" charset="0"/>
              </a:rPr>
              <a:t>Vendors displaying goods for sale while contesting for space with public transport vehicles</a:t>
            </a:r>
            <a:br>
              <a:rPr dirty="0" lang="en-GB"/>
            </a:br>
            <a:endParaRPr dirty="0" sz="2800" lang="en-GB">
              <a:latin typeface="Agency FB" panose="020B0503020202020204" pitchFamily="34" charset="0"/>
            </a:endParaRPr>
          </a:p>
        </p:txBody>
      </p:sp>
      <p:pic>
        <p:nvPicPr>
          <p:cNvPr id="2097157" name="Content Placeholder 4"/>
          <p:cNvPicPr>
            <a:picLocks noChangeAspect="1" noGrp="1"/>
          </p:cNvPicPr>
          <p:nvPr>
            <p:ph idx="1"/>
          </p:nvPr>
        </p:nvPicPr>
        <p:blipFill>
          <a:blip xmlns:r="http://schemas.openxmlformats.org/officeDocument/2006/relationships" r:embed="rId1"/>
          <a:stretch>
            <a:fillRect/>
          </a:stretch>
        </p:blipFill>
        <p:spPr>
          <a:xfrm>
            <a:off x="1849688" y="2052638"/>
            <a:ext cx="7454399" cy="41957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1" name="Title 1"/>
          <p:cNvSpPr>
            <a:spLocks noGrp="1"/>
          </p:cNvSpPr>
          <p:nvPr>
            <p:ph type="title"/>
          </p:nvPr>
        </p:nvSpPr>
        <p:spPr/>
        <p:txBody>
          <a:bodyPr/>
          <a:p>
            <a:r>
              <a:rPr b="1" dirty="0" sz="4000" lang="en-GB">
                <a:latin typeface="Agency FB" panose="020B0503020202020204" pitchFamily="34" charset="0"/>
              </a:rPr>
              <a:t>THE BENEFITS OF INFRASTRUCTURE IN NATIONAL DEVELOPMENT</a:t>
            </a:r>
            <a:br>
              <a:rPr dirty="0" lang="en-GB"/>
            </a:br>
            <a:endParaRPr dirty="0" sz="2800" lang="en-GB"/>
          </a:p>
        </p:txBody>
      </p:sp>
      <p:sp>
        <p:nvSpPr>
          <p:cNvPr id="1048602" name="Content Placeholder 2"/>
          <p:cNvSpPr>
            <a:spLocks noGrp="1"/>
          </p:cNvSpPr>
          <p:nvPr>
            <p:ph idx="1"/>
          </p:nvPr>
        </p:nvSpPr>
        <p:spPr/>
        <p:txBody>
          <a:bodyPr>
            <a:normAutofit fontScale="80000" lnSpcReduction="20000"/>
          </a:bodyPr>
          <a:p>
            <a:r>
              <a:rPr dirty="0" sz="3500" lang="en-GB"/>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dirty="0" lang="en-GB">
              <a:latin typeface="Agency FB" panose="020B0503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3" name="Title 1"/>
          <p:cNvSpPr>
            <a:spLocks noGrp="1"/>
          </p:cNvSpPr>
          <p:nvPr>
            <p:ph type="title"/>
          </p:nvPr>
        </p:nvSpPr>
        <p:spPr/>
        <p:txBody>
          <a:bodyPr/>
          <a:p>
            <a:r>
              <a:rPr dirty="0" sz="4400" lang="en-GB">
                <a:latin typeface="Agency FB" panose="020B0503020202020204" pitchFamily="34" charset="0"/>
              </a:rPr>
              <a:t>THE BENEFITS OF INFRASTRUCTURE IN NATONAL DEVELOPMENT</a:t>
            </a:r>
          </a:p>
        </p:txBody>
      </p:sp>
      <p:sp>
        <p:nvSpPr>
          <p:cNvPr id="1048604" name="Content Placeholder 2"/>
          <p:cNvSpPr>
            <a:spLocks noGrp="1"/>
          </p:cNvSpPr>
          <p:nvPr>
            <p:ph idx="1"/>
          </p:nvPr>
        </p:nvSpPr>
        <p:spPr/>
        <p:txBody>
          <a:bodyPr/>
          <a:p>
            <a:r>
              <a:rPr dirty="0" sz="2400" lang="en-GB"/>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dirty="0"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5" name="Title 1"/>
          <p:cNvSpPr>
            <a:spLocks noGrp="1"/>
          </p:cNvSpPr>
          <p:nvPr>
            <p:ph type="title"/>
          </p:nvPr>
        </p:nvSpPr>
        <p:spPr/>
        <p:txBody>
          <a:bodyPr/>
          <a:p>
            <a:r>
              <a:rPr dirty="0" sz="4400" lang="en-GB">
                <a:latin typeface="Agency FB" panose="020B0503020202020204" pitchFamily="34" charset="0"/>
              </a:rPr>
              <a:t>VISUAL REPRESENTATION OF THE DIFFERENCE BETWEEN GOOD AND POOR INFRASTRUCTURE</a:t>
            </a:r>
          </a:p>
        </p:txBody>
      </p:sp>
      <p:sp>
        <p:nvSpPr>
          <p:cNvPr id="1048606" name="Content Placeholder 2"/>
          <p:cNvSpPr>
            <a:spLocks noGrp="1"/>
          </p:cNvSpPr>
          <p:nvPr>
            <p:ph idx="1"/>
          </p:nvPr>
        </p:nvSpPr>
        <p:spPr/>
        <p:txBody>
          <a:bodyPr/>
          <a:p>
            <a:r>
              <a:rPr dirty="0" sz="2800" lang="en-GB" u="sng"/>
              <a:t>Bad infrastructure</a:t>
            </a:r>
          </a:p>
          <a:p>
            <a:pPr indent="0" marL="0">
              <a:buNone/>
            </a:pPr>
            <a:endParaRPr dirty="0" lang="en-GB" u="sng"/>
          </a:p>
        </p:txBody>
      </p:sp>
      <p:pic>
        <p:nvPicPr>
          <p:cNvPr id="2097158" name="Picture 4"/>
          <p:cNvPicPr>
            <a:picLocks noChangeAspect="1"/>
          </p:cNvPicPr>
          <p:nvPr/>
        </p:nvPicPr>
        <p:blipFill rotWithShape="1">
          <a:blip xmlns:r="http://schemas.openxmlformats.org/officeDocument/2006/relationships" r:embed="rId1"/>
          <a:srcRect l="1" r="832" b="10301"/>
          <a:stretch>
            <a:fillRect/>
          </a:stretch>
        </p:blipFill>
        <p:spPr>
          <a:xfrm>
            <a:off x="2288048" y="2570565"/>
            <a:ext cx="6120848" cy="4049782"/>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7" name="Title 1"/>
          <p:cNvSpPr>
            <a:spLocks noGrp="1"/>
          </p:cNvSpPr>
          <p:nvPr>
            <p:ph type="title"/>
          </p:nvPr>
        </p:nvSpPr>
        <p:spPr/>
        <p:txBody>
          <a:bodyPr/>
          <a:p>
            <a:endParaRPr lang="en-GB"/>
          </a:p>
        </p:txBody>
      </p:sp>
      <p:pic>
        <p:nvPicPr>
          <p:cNvPr id="2097159" name="Content Placeholder 4"/>
          <p:cNvPicPr>
            <a:picLocks noChangeAspect="1" noGrp="1"/>
          </p:cNvPicPr>
          <p:nvPr>
            <p:ph idx="1"/>
          </p:nvPr>
        </p:nvPicPr>
        <p:blipFill rotWithShape="1">
          <a:blip xmlns:r="http://schemas.openxmlformats.org/officeDocument/2006/relationships" r:embed="rId1"/>
          <a:srcRect r="750" b="9633"/>
          <a:stretch>
            <a:fillRect/>
          </a:stretch>
        </p:blipFill>
        <p:spPr>
          <a:xfrm>
            <a:off x="1476446" y="749355"/>
            <a:ext cx="8462683" cy="5636217"/>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lastClr="000000" val="windowText"/>
      </a:dk1>
      <a:lt1>
        <a:sysClr lastClr="FFFFFF" val="window"/>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ENGINEERING LAW AND MANAGERIAL ECONOMICS FOR INFRASTRUCTURAL DEVELOPMENT IN NIGERIA: CHALLENGES AND WAY FORWARD</dc:title>
  <dc:creator>TOBE</dc:creator>
  <cp:lastModifiedBy>TOBE</cp:lastModifiedBy>
  <dcterms:created xsi:type="dcterms:W3CDTF">2020-04-12T11:01:10Z</dcterms:created>
  <dcterms:modified xsi:type="dcterms:W3CDTF">2020-04-13T11:35:10Z</dcterms:modified>
</cp:coreProperties>
</file>