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94662" autoAdjust="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C1990-6B4E-4563-89EB-9D9570797D1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90315-A305-44A3-9836-D11C14256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90315-A305-44A3-9836-D11C14256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2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3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8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8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8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8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5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7579-2CBD-4B0C-8E0D-D1D438F9C41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E73BD-598C-40D2-B393-C9F67EE6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By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Eguakun</a:t>
            </a:r>
            <a:r>
              <a:rPr lang="en-US" b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Joshua </a:t>
            </a:r>
            <a:r>
              <a:rPr lang="en-US" b="1" dirty="0" err="1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Osadebawmen</a:t>
            </a:r>
            <a:endParaRPr lang="en-US" b="1" dirty="0" smtClean="0">
              <a:solidFill>
                <a:schemeClr val="tx1"/>
              </a:solidFill>
              <a:latin typeface="Algerian" pitchFamily="82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16/eng03/021</a:t>
            </a:r>
          </a:p>
          <a:p>
            <a:endParaRPr lang="en-US" b="1" dirty="0">
              <a:solidFill>
                <a:schemeClr val="tx1"/>
              </a:solidFill>
              <a:latin typeface="Algerian" pitchFamily="82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52400"/>
            <a:ext cx="9144000" cy="352425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ENGINEERING LAW AND MANAGERIAL ECONOMICS FOR INFRASTRUCTURAL DEVELEOPMENT IN NIGERIA: MAJOR CHALLENGES AND WAY FORWARD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3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52577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None/>
            </a:pPr>
            <a:r>
              <a:rPr lang="en-US" b="1" dirty="0">
                <a:latin typeface="Algerian" pitchFamily="82" charset="0"/>
              </a:rPr>
              <a:t>Poor funding </a:t>
            </a:r>
            <a:r>
              <a:rPr lang="en-US" b="1" dirty="0" smtClean="0">
                <a:latin typeface="Algerian" pitchFamily="82" charset="0"/>
              </a:rPr>
              <a:t>of infrastructure</a:t>
            </a:r>
          </a:p>
          <a:p>
            <a:pPr marL="0" lvl="0" indent="0" algn="ctr">
              <a:buNone/>
            </a:pPr>
            <a:endParaRPr lang="en-US" dirty="0">
              <a:latin typeface="Algerian" pitchFamily="8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0"/>
            <a:ext cx="7924800" cy="1524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Challenges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2050" name="Picture 2" descr="C:\Users\seacom4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14613"/>
            <a:ext cx="8153400" cy="332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14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89154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>
                <a:latin typeface="Algerian" pitchFamily="82" charset="0"/>
              </a:rPr>
              <a:t>Poor governance </a:t>
            </a:r>
            <a:r>
              <a:rPr lang="en-US" sz="3600" b="1" dirty="0" smtClean="0">
                <a:latin typeface="Algerian" pitchFamily="82" charset="0"/>
              </a:rPr>
              <a:t/>
            </a:r>
            <a:br>
              <a:rPr lang="en-US" sz="3600" b="1" dirty="0" smtClean="0">
                <a:latin typeface="Algerian" pitchFamily="82" charset="0"/>
              </a:rPr>
            </a:br>
            <a:r>
              <a:rPr lang="en-US" sz="3600" b="1" dirty="0" smtClean="0">
                <a:latin typeface="Algerian" pitchFamily="82" charset="0"/>
              </a:rPr>
              <a:t/>
            </a:r>
            <a:br>
              <a:rPr lang="en-US" sz="3600" b="1" dirty="0" smtClean="0">
                <a:latin typeface="Algerian" pitchFamily="82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Users\seacom4\Downloads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534400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42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lgerian" pitchFamily="82" charset="0"/>
              </a:rPr>
              <a:t>Neglect </a:t>
            </a:r>
            <a:r>
              <a:rPr lang="en-US" sz="3200" b="1" dirty="0">
                <a:latin typeface="Algerian" pitchFamily="82" charset="0"/>
              </a:rPr>
              <a:t>of urban and regional planning</a:t>
            </a:r>
          </a:p>
        </p:txBody>
      </p:sp>
      <p:pic>
        <p:nvPicPr>
          <p:cNvPr id="3074" name="Picture 2" descr="C:\Users\seacom4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05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0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lgerian" pitchFamily="82" charset="0"/>
              </a:rPr>
              <a:t>Adequate Funding and Greater Private Sector Involvement</a:t>
            </a:r>
            <a:r>
              <a:rPr lang="en-US" dirty="0">
                <a:latin typeface="Algerian" pitchFamily="82" charset="0"/>
              </a:rPr>
              <a:t> </a:t>
            </a: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>
              <a:latin typeface="Algerian" pitchFamily="8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85800" y="217331"/>
            <a:ext cx="7467600" cy="114300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lgerian" pitchFamily="82" charset="0"/>
              </a:rPr>
              <a:t>Way-forward</a:t>
            </a:r>
          </a:p>
          <a:p>
            <a:pPr algn="ctr"/>
            <a:endParaRPr lang="en-US" dirty="0"/>
          </a:p>
        </p:txBody>
      </p:sp>
      <p:pic>
        <p:nvPicPr>
          <p:cNvPr id="6146" name="Picture 2" descr="C:\Users\seacom4\Downloads\download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144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16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lgerian" pitchFamily="82" charset="0"/>
              </a:rPr>
              <a:t>The Need for Physical Planning</a:t>
            </a:r>
            <a:r>
              <a:rPr lang="en-US" sz="3200" dirty="0">
                <a:latin typeface="Algerian" pitchFamily="82" charset="0"/>
              </a:rPr>
              <a:t> </a:t>
            </a:r>
          </a:p>
        </p:txBody>
      </p:sp>
      <p:pic>
        <p:nvPicPr>
          <p:cNvPr id="4098" name="Picture 2" descr="C:\Users\seacom4\Download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7239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52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GOOD BYE</a:t>
            </a:r>
            <a:endParaRPr lang="en-US" b="1" dirty="0">
              <a:latin typeface="Algerian" pitchFamily="82" charset="0"/>
            </a:endParaRPr>
          </a:p>
        </p:txBody>
      </p:sp>
      <p:pic>
        <p:nvPicPr>
          <p:cNvPr id="5122" name="Picture 2" descr="C:\Users\seacom4\Downloads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328</TotalTime>
  <Words>52</Words>
  <Application>Microsoft Office PowerPoint</Application>
  <PresentationFormat>On-screen Show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ENGINEERING LAW AND MANAGERIAL ECONOMICS FOR INFRASTRUCTURAL DEVELEOPMENT IN NIGERIA: MAJOR CHALLENGES AND WAY FORWARD </vt:lpstr>
      <vt:lpstr> </vt:lpstr>
      <vt:lpstr>Poor governance    </vt:lpstr>
      <vt:lpstr>Neglect of urban and regional planning</vt:lpstr>
      <vt:lpstr>PowerPoint Presentation</vt:lpstr>
      <vt:lpstr>The Need for Physical Planning </vt:lpstr>
      <vt:lpstr>GOOD BYE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LAW AND MANAGERIAL ECONOMICS FOR INFRASTRUCTURAL DEVELEOPMENT IN NIGERIA: CHALLENGES AND WAY FORWARD</dc:title>
  <dc:creator>seacom4</dc:creator>
  <cp:lastModifiedBy>seacom4</cp:lastModifiedBy>
  <cp:revision>7</cp:revision>
  <dcterms:created xsi:type="dcterms:W3CDTF">2020-04-13T20:46:35Z</dcterms:created>
  <dcterms:modified xsi:type="dcterms:W3CDTF">2020-04-14T02:15:23Z</dcterms:modified>
</cp:coreProperties>
</file>