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50" d="100"/>
          <a:sy n="50" d="100"/>
        </p:scale>
        <p:origin x="58" y="48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4/13/2020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blogs.3ds.com/delmia/wp-content/uploads/sites/24/2014/03/importance_of_equipment_maintenance.pn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367246"/>
            <a:ext cx="7766936" cy="2683590"/>
          </a:xfrm>
        </p:spPr>
        <p:txBody>
          <a:bodyPr/>
          <a:lstStyle/>
          <a:p>
            <a:pPr algn="ctr"/>
            <a:r>
              <a:rPr lang="en-US" sz="4200" dirty="0" smtClean="0"/>
              <a:t>Operation ,management and maintenance for engineering equipment for sustainable development in Nigeria                  </a:t>
            </a:r>
            <a:endParaRPr lang="en-US" sz="4200" dirty="0"/>
          </a:p>
        </p:txBody>
      </p:sp>
      <p:sp>
        <p:nvSpPr>
          <p:cNvPr id="3" name="Subtitle 2"/>
          <p:cNvSpPr>
            <a:spLocks noGrp="1"/>
          </p:cNvSpPr>
          <p:nvPr>
            <p:ph type="subTitle" idx="1"/>
          </p:nvPr>
        </p:nvSpPr>
        <p:spPr>
          <a:xfrm>
            <a:off x="1507067" y="4050833"/>
            <a:ext cx="7766936" cy="2242391"/>
          </a:xfrm>
        </p:spPr>
        <p:txBody>
          <a:bodyPr>
            <a:normAutofit fontScale="55000" lnSpcReduction="20000"/>
          </a:bodyPr>
          <a:lstStyle/>
          <a:p>
            <a:pPr algn="ctr"/>
            <a:r>
              <a:rPr lang="en-US" sz="5900" dirty="0" smtClean="0"/>
              <a:t>By</a:t>
            </a:r>
          </a:p>
          <a:p>
            <a:pPr algn="ctr"/>
            <a:r>
              <a:rPr lang="en-US" sz="5900" dirty="0" err="1" smtClean="0"/>
              <a:t>Akporuere</a:t>
            </a:r>
            <a:r>
              <a:rPr lang="en-US" sz="5900" dirty="0" smtClean="0"/>
              <a:t> </a:t>
            </a:r>
            <a:r>
              <a:rPr lang="en-US" sz="5900" dirty="0" err="1" smtClean="0"/>
              <a:t>david</a:t>
            </a:r>
            <a:endParaRPr lang="en-US" sz="5900" dirty="0" smtClean="0"/>
          </a:p>
          <a:p>
            <a:pPr algn="ctr"/>
            <a:r>
              <a:rPr lang="en-US" sz="5900" dirty="0" smtClean="0"/>
              <a:t>17/eng03/010 </a:t>
            </a:r>
          </a:p>
          <a:p>
            <a:pPr algn="ctr"/>
            <a:r>
              <a:rPr lang="en-US" sz="5900" dirty="0" smtClean="0"/>
              <a:t>Civil engineering</a:t>
            </a:r>
            <a:endParaRPr lang="en-US" sz="59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509" y="1"/>
            <a:ext cx="1694330" cy="1915886"/>
          </a:xfrm>
          <a:prstGeom prst="rect">
            <a:avLst/>
          </a:prstGeom>
        </p:spPr>
      </p:pic>
    </p:spTree>
    <p:extLst>
      <p:ext uri="{BB962C8B-B14F-4D97-AF65-F5344CB8AC3E}">
        <p14:creationId xmlns:p14="http://schemas.microsoft.com/office/powerpoint/2010/main" val="1406366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905934" y="452812"/>
            <a:ext cx="8596668" cy="5073929"/>
          </a:xfrm>
        </p:spPr>
        <p:txBody>
          <a:bodyPr>
            <a:normAutofit/>
          </a:bodyPr>
          <a:lstStyle/>
          <a:p>
            <a:pPr marL="0" indent="0">
              <a:buNone/>
            </a:pPr>
            <a:r>
              <a:rPr lang="en-US" sz="5400" dirty="0" smtClean="0"/>
              <a:t>  </a:t>
            </a:r>
            <a:r>
              <a:rPr lang="en-US" sz="4200" dirty="0" smtClean="0">
                <a:solidFill>
                  <a:schemeClr val="accent1"/>
                </a:solidFill>
              </a:rPr>
              <a:t>CONTENTS</a:t>
            </a:r>
          </a:p>
          <a:p>
            <a:pPr lvl="1">
              <a:buFont typeface="Arial" panose="020B0604020202020204" pitchFamily="34" charset="0"/>
              <a:buChar char="•"/>
            </a:pPr>
            <a:r>
              <a:rPr lang="en-US" sz="2800" dirty="0" smtClean="0"/>
              <a:t>INTRODUCTION</a:t>
            </a:r>
          </a:p>
          <a:p>
            <a:pPr lvl="1">
              <a:buFont typeface="Arial" panose="020B0604020202020204" pitchFamily="34" charset="0"/>
              <a:buChar char="•"/>
            </a:pPr>
            <a:r>
              <a:rPr lang="en-US" sz="2800" dirty="0" smtClean="0"/>
              <a:t>ENGINEERING EQUIPMENTS</a:t>
            </a:r>
          </a:p>
          <a:p>
            <a:pPr lvl="1">
              <a:buFont typeface="Arial" panose="020B0604020202020204" pitchFamily="34" charset="0"/>
              <a:buChar char="•"/>
            </a:pPr>
            <a:r>
              <a:rPr lang="en-US" sz="2800" dirty="0" smtClean="0"/>
              <a:t>MAINTENANCE TIPS TO EXTEND ENGINEERING EQUIPMENT LIFE</a:t>
            </a:r>
          </a:p>
          <a:p>
            <a:pPr lvl="1">
              <a:buFont typeface="Arial" panose="020B0604020202020204" pitchFamily="34" charset="0"/>
              <a:buChar char="•"/>
            </a:pPr>
            <a:r>
              <a:rPr lang="en-US" sz="2800" dirty="0" smtClean="0"/>
              <a:t>HOW TO MANAGE ENGINEERING EQUIPMENT FOR SUSTAINABLE  DEVELOPMENT IN THE COUNTRY</a:t>
            </a:r>
          </a:p>
          <a:p>
            <a:pPr lvl="1">
              <a:buFont typeface="Arial" panose="020B0604020202020204" pitchFamily="34" charset="0"/>
              <a:buChar char="•"/>
            </a:pPr>
            <a:r>
              <a:rPr lang="en-US" sz="2800" dirty="0" smtClean="0"/>
              <a:t>CONCLUSION</a:t>
            </a:r>
            <a:endParaRPr lang="en-US" sz="2800" dirty="0"/>
          </a:p>
        </p:txBody>
      </p:sp>
    </p:spTree>
    <p:extLst>
      <p:ext uri="{BB962C8B-B14F-4D97-AF65-F5344CB8AC3E}">
        <p14:creationId xmlns:p14="http://schemas.microsoft.com/office/powerpoint/2010/main" val="618796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smtClean="0"/>
              <a:t>INTRODUCTION</a:t>
            </a:r>
            <a:endParaRPr lang="en-US" sz="4200" dirty="0"/>
          </a:p>
        </p:txBody>
      </p:sp>
      <p:sp>
        <p:nvSpPr>
          <p:cNvPr id="3" name="Content Placeholder 2"/>
          <p:cNvSpPr>
            <a:spLocks noGrp="1"/>
          </p:cNvSpPr>
          <p:nvPr>
            <p:ph idx="1"/>
          </p:nvPr>
        </p:nvSpPr>
        <p:spPr>
          <a:xfrm>
            <a:off x="746376" y="1447801"/>
            <a:ext cx="8596668" cy="4547842"/>
          </a:xfrm>
        </p:spPr>
        <p:txBody>
          <a:bodyPr>
            <a:normAutofit fontScale="92500" lnSpcReduction="20000"/>
          </a:bodyPr>
          <a:lstStyle/>
          <a:p>
            <a:pPr>
              <a:buFont typeface="Arial" panose="020B0604020202020204" pitchFamily="34" charset="0"/>
              <a:buChar char="•"/>
            </a:pPr>
            <a:r>
              <a:rPr lang="en-US" sz="2800" dirty="0" smtClean="0"/>
              <a:t>The present state of engineering affairs in the country today gives rises for the review for the maintenance , operation and management of engineering equipment to develop our country.</a:t>
            </a:r>
          </a:p>
          <a:p>
            <a:pPr>
              <a:buFont typeface="Arial" panose="020B0604020202020204" pitchFamily="34" charset="0"/>
              <a:buChar char="•"/>
            </a:pPr>
            <a:endParaRPr lang="en-US" sz="2800" dirty="0" smtClean="0"/>
          </a:p>
          <a:p>
            <a:pPr>
              <a:buFont typeface="Arial" panose="020B0604020202020204" pitchFamily="34" charset="0"/>
              <a:buChar char="•"/>
            </a:pPr>
            <a:r>
              <a:rPr lang="en-US" sz="2800" dirty="0" smtClean="0"/>
              <a:t>Nowadays we use unqualified personnel to handle the job of maintenance of engineering </a:t>
            </a:r>
            <a:r>
              <a:rPr lang="en-US" sz="2800" dirty="0" err="1" smtClean="0"/>
              <a:t>equipments</a:t>
            </a:r>
            <a:r>
              <a:rPr lang="en-US" sz="2800" dirty="0" smtClean="0"/>
              <a:t> in the country and it will obviously have a bad effect on the </a:t>
            </a:r>
            <a:r>
              <a:rPr lang="en-US" sz="2800" dirty="0" err="1" smtClean="0"/>
              <a:t>equipments</a:t>
            </a:r>
            <a:r>
              <a:rPr lang="en-US" sz="2800" dirty="0" smtClean="0"/>
              <a:t> . This is a situation that needs to be resolved in the country so that we can use the engineering equipment for sustainable development in the country.</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3980859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smtClean="0"/>
              <a:t>ENGINEERING EQUIPMENT </a:t>
            </a:r>
            <a:endParaRPr lang="en-US" sz="4200" dirty="0"/>
          </a:p>
        </p:txBody>
      </p:sp>
      <p:sp>
        <p:nvSpPr>
          <p:cNvPr id="3" name="Content Placeholder 2"/>
          <p:cNvSpPr>
            <a:spLocks noGrp="1"/>
          </p:cNvSpPr>
          <p:nvPr>
            <p:ph idx="1"/>
          </p:nvPr>
        </p:nvSpPr>
        <p:spPr>
          <a:xfrm>
            <a:off x="677334" y="1371600"/>
            <a:ext cx="8596668" cy="5318759"/>
          </a:xfrm>
        </p:spPr>
        <p:txBody>
          <a:bodyPr>
            <a:normAutofit lnSpcReduction="10000"/>
          </a:bodyPr>
          <a:lstStyle/>
          <a:p>
            <a:pPr>
              <a:buFont typeface="Arial" panose="020B0604020202020204" pitchFamily="34" charset="0"/>
              <a:buChar char="•"/>
            </a:pPr>
            <a:r>
              <a:rPr lang="en-US" sz="2600" dirty="0"/>
              <a:t>Engineering is the application of economic, social, scientific, and practical principles to invent, build, design, maintain, and otherwise improve machines, devices, materials, systems, and processes. Engineering is an important field of work, especially in our company, so we can keep ahead of the design and machining curve.</a:t>
            </a:r>
          </a:p>
          <a:p>
            <a:pPr>
              <a:buFont typeface="Arial" panose="020B0604020202020204" pitchFamily="34" charset="0"/>
              <a:buChar char="•"/>
            </a:pPr>
            <a:r>
              <a:rPr lang="en-US" sz="2600" dirty="0"/>
              <a:t>The engineering department at Phoenix Specialty Manufacturing is small, but powerful. We have a three-person team with a combined work experience of over 80 years. Our engineers use a variety of controls, software, and concepts to effectively install new equipment, as well as enhance our manufacturing processes.</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168841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MAINTENANCE TIPS TO EXTEND ENGINEERING EQUIPMENT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 </a:t>
            </a:r>
            <a:endParaRPr lang="en-US" dirty="0"/>
          </a:p>
        </p:txBody>
      </p:sp>
      <p:pic>
        <p:nvPicPr>
          <p:cNvPr id="4" name="Picture 3" descr="importance_of_equipment_maintenance">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3261361" y="1919115"/>
            <a:ext cx="5852160" cy="4363719"/>
          </a:xfrm>
          <a:prstGeom prst="rect">
            <a:avLst/>
          </a:prstGeom>
          <a:noFill/>
          <a:ln>
            <a:noFill/>
          </a:ln>
        </p:spPr>
      </p:pic>
    </p:spTree>
    <p:extLst>
      <p:ext uri="{BB962C8B-B14F-4D97-AF65-F5344CB8AC3E}">
        <p14:creationId xmlns:p14="http://schemas.microsoft.com/office/powerpoint/2010/main" val="550204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5014" y="685800"/>
            <a:ext cx="8596668" cy="5836920"/>
          </a:xfrm>
        </p:spPr>
        <p:txBody>
          <a:bodyPr>
            <a:normAutofit/>
          </a:bodyPr>
          <a:lstStyle/>
          <a:p>
            <a:pPr>
              <a:buFont typeface="Arial" panose="020B0604020202020204" pitchFamily="34" charset="0"/>
              <a:buChar char="•"/>
            </a:pPr>
            <a:r>
              <a:rPr lang="en-US" sz="2600" dirty="0"/>
              <a:t>Stay on top of large machinery operator </a:t>
            </a:r>
            <a:r>
              <a:rPr lang="en-US" sz="2600" dirty="0" smtClean="0"/>
              <a:t>training</a:t>
            </a:r>
          </a:p>
          <a:p>
            <a:pPr>
              <a:buFont typeface="Arial" panose="020B0604020202020204" pitchFamily="34" charset="0"/>
              <a:buChar char="•"/>
            </a:pPr>
            <a:endParaRPr lang="en-US" sz="2600" dirty="0" smtClean="0"/>
          </a:p>
          <a:p>
            <a:pPr>
              <a:buFont typeface="Arial" panose="020B0604020202020204" pitchFamily="34" charset="0"/>
              <a:buChar char="•"/>
            </a:pPr>
            <a:r>
              <a:rPr lang="en-US" sz="2600" dirty="0"/>
              <a:t>. Add and test lubricants </a:t>
            </a:r>
            <a:r>
              <a:rPr lang="en-US" sz="2600" dirty="0" smtClean="0"/>
              <a:t>frequently</a:t>
            </a:r>
          </a:p>
          <a:p>
            <a:pPr>
              <a:buFont typeface="Arial" panose="020B0604020202020204" pitchFamily="34" charset="0"/>
              <a:buChar char="•"/>
            </a:pPr>
            <a:endParaRPr lang="en-US" sz="2600" dirty="0" smtClean="0"/>
          </a:p>
          <a:p>
            <a:pPr>
              <a:buFont typeface="Arial" panose="020B0604020202020204" pitchFamily="34" charset="0"/>
              <a:buChar char="•"/>
            </a:pPr>
            <a:r>
              <a:rPr lang="en-US" sz="2600" dirty="0"/>
              <a:t>Check for signs of </a:t>
            </a:r>
            <a:r>
              <a:rPr lang="en-US" sz="2600" dirty="0" smtClean="0"/>
              <a:t>wear</a:t>
            </a:r>
          </a:p>
          <a:p>
            <a:pPr>
              <a:buFont typeface="Arial" panose="020B0604020202020204" pitchFamily="34" charset="0"/>
              <a:buChar char="•"/>
            </a:pPr>
            <a:endParaRPr lang="en-US" sz="2600" dirty="0" smtClean="0"/>
          </a:p>
          <a:p>
            <a:pPr>
              <a:buFont typeface="Arial" panose="020B0604020202020204" pitchFamily="34" charset="0"/>
              <a:buChar char="•"/>
            </a:pPr>
            <a:r>
              <a:rPr lang="en-US" sz="2600" dirty="0"/>
              <a:t>Keep large machinery clean, and maintain a clean </a:t>
            </a:r>
            <a:r>
              <a:rPr lang="en-US" sz="2600" dirty="0" smtClean="0"/>
              <a:t>environment</a:t>
            </a:r>
          </a:p>
          <a:p>
            <a:pPr>
              <a:buFont typeface="Arial" panose="020B0604020202020204" pitchFamily="34" charset="0"/>
              <a:buChar char="•"/>
            </a:pPr>
            <a:endParaRPr lang="en-US" sz="2600" dirty="0" smtClean="0"/>
          </a:p>
          <a:p>
            <a:pPr>
              <a:buFont typeface="Arial" panose="020B0604020202020204" pitchFamily="34" charset="0"/>
              <a:buChar char="•"/>
            </a:pPr>
            <a:r>
              <a:rPr lang="en-US" sz="2600" dirty="0"/>
              <a:t>Have a maintenance and repair schedule, and keep good records</a:t>
            </a:r>
          </a:p>
        </p:txBody>
      </p:sp>
    </p:spTree>
    <p:extLst>
      <p:ext uri="{BB962C8B-B14F-4D97-AF65-F5344CB8AC3E}">
        <p14:creationId xmlns:p14="http://schemas.microsoft.com/office/powerpoint/2010/main" val="2447859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43841"/>
            <a:ext cx="8596668" cy="1920239"/>
          </a:xfrm>
        </p:spPr>
        <p:txBody>
          <a:bodyPr>
            <a:normAutofit/>
          </a:bodyPr>
          <a:lstStyle/>
          <a:p>
            <a:r>
              <a:rPr lang="en-US" dirty="0" smtClean="0"/>
              <a:t>HOW TO MANAGE ENGINEERING EQUIPMENT FOR SUSTAINABLE DEVELOPMENT IN THE COUNTRY </a:t>
            </a:r>
            <a:endParaRPr lang="en-US" dirty="0"/>
          </a:p>
        </p:txBody>
      </p:sp>
      <p:sp>
        <p:nvSpPr>
          <p:cNvPr id="3" name="Content Placeholder 2"/>
          <p:cNvSpPr>
            <a:spLocks noGrp="1"/>
          </p:cNvSpPr>
          <p:nvPr>
            <p:ph idx="1"/>
          </p:nvPr>
        </p:nvSpPr>
        <p:spPr>
          <a:xfrm>
            <a:off x="677334" y="1996440"/>
            <a:ext cx="8596668" cy="4861560"/>
          </a:xfrm>
        </p:spPr>
        <p:txBody>
          <a:bodyPr>
            <a:normAutofit fontScale="85000" lnSpcReduction="10000"/>
          </a:bodyPr>
          <a:lstStyle/>
          <a:p>
            <a:pPr lvl="0">
              <a:buFont typeface="Arial" panose="020B0604020202020204" pitchFamily="34" charset="0"/>
              <a:buChar char="•"/>
            </a:pPr>
            <a:r>
              <a:rPr lang="en-US" sz="2800" dirty="0" smtClean="0"/>
              <a:t>The government should employ educated and qualified people to operate and take charge of the engineering equipment. </a:t>
            </a:r>
          </a:p>
          <a:p>
            <a:pPr marL="0" lvl="0" indent="0">
              <a:buNone/>
            </a:pPr>
            <a:endParaRPr lang="en-US" sz="2800" dirty="0" smtClean="0"/>
          </a:p>
          <a:p>
            <a:pPr lvl="0">
              <a:buFont typeface="Arial" panose="020B0604020202020204" pitchFamily="34" charset="0"/>
              <a:buChar char="•"/>
            </a:pPr>
            <a:r>
              <a:rPr lang="en-US" sz="2800" dirty="0" smtClean="0"/>
              <a:t>The engineering equipment should be changed or replaced when old.</a:t>
            </a:r>
          </a:p>
          <a:p>
            <a:pPr marL="0" indent="0">
              <a:buNone/>
            </a:pPr>
            <a:r>
              <a:rPr lang="en-US" sz="2800" dirty="0" smtClean="0"/>
              <a:t> </a:t>
            </a:r>
          </a:p>
          <a:p>
            <a:pPr lvl="0">
              <a:buFont typeface="Arial" panose="020B0604020202020204" pitchFamily="34" charset="0"/>
              <a:buChar char="•"/>
            </a:pPr>
            <a:r>
              <a:rPr lang="en-US" sz="2800" dirty="0" smtClean="0"/>
              <a:t>The engineering equipment should undergo servicing regularly. </a:t>
            </a:r>
          </a:p>
          <a:p>
            <a:pPr lvl="0">
              <a:buFont typeface="Arial" panose="020B0604020202020204" pitchFamily="34" charset="0"/>
              <a:buChar char="•"/>
            </a:pPr>
            <a:endParaRPr lang="en-US" sz="2800" dirty="0" smtClean="0"/>
          </a:p>
          <a:p>
            <a:pPr>
              <a:buFont typeface="Arial" panose="020B0604020202020204" pitchFamily="34" charset="0"/>
              <a:buChar char="•"/>
            </a:pPr>
            <a:r>
              <a:rPr lang="en-US" sz="2800" dirty="0" smtClean="0"/>
              <a:t>Amateurs should not be allowed to operate ant engineering equipment except gone for proper training.</a:t>
            </a:r>
          </a:p>
          <a:p>
            <a:pPr lvl="0">
              <a:buFont typeface="Arial" panose="020B0604020202020204" pitchFamily="34" charset="0"/>
              <a:buChar char="•"/>
            </a:pPr>
            <a:endParaRPr lang="en-US" dirty="0"/>
          </a:p>
        </p:txBody>
      </p:sp>
    </p:spTree>
    <p:extLst>
      <p:ext uri="{BB962C8B-B14F-4D97-AF65-F5344CB8AC3E}">
        <p14:creationId xmlns:p14="http://schemas.microsoft.com/office/powerpoint/2010/main" val="4134383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677334" y="2160589"/>
            <a:ext cx="8596668" cy="4499291"/>
          </a:xfrm>
        </p:spPr>
        <p:txBody>
          <a:bodyPr>
            <a:normAutofit/>
          </a:bodyPr>
          <a:lstStyle/>
          <a:p>
            <a:pPr lvl="0">
              <a:buFont typeface="Arial" panose="020B0604020202020204" pitchFamily="34" charset="0"/>
              <a:buChar char="•"/>
            </a:pPr>
            <a:r>
              <a:rPr lang="en-US" sz="2600" dirty="0"/>
              <a:t>Based on the previous findings above on how to operate, maintain and manage the engineering equipment for sustainable development in the country it has improved the strength of the equipment, facilities and machines over a long run</a:t>
            </a:r>
            <a:r>
              <a:rPr lang="en-US" sz="2600" dirty="0" smtClean="0"/>
              <a:t>.</a:t>
            </a:r>
          </a:p>
          <a:p>
            <a:pPr lvl="0">
              <a:buFont typeface="Arial" panose="020B0604020202020204" pitchFamily="34" charset="0"/>
              <a:buChar char="•"/>
            </a:pPr>
            <a:endParaRPr lang="en-US" sz="2600" dirty="0"/>
          </a:p>
          <a:p>
            <a:pPr lvl="0">
              <a:buFont typeface="Arial" panose="020B0604020202020204" pitchFamily="34" charset="0"/>
              <a:buChar char="•"/>
            </a:pPr>
            <a:r>
              <a:rPr lang="en-US" sz="2600" dirty="0" smtClean="0"/>
              <a:t>I also believe that engineering equipment that have served for long should be change.</a:t>
            </a:r>
          </a:p>
          <a:p>
            <a:pPr marL="0" indent="0">
              <a:buNone/>
            </a:pPr>
            <a:r>
              <a:rPr lang="en-US" dirty="0" smtClean="0"/>
              <a:t> </a:t>
            </a:r>
          </a:p>
          <a:p>
            <a:endParaRPr lang="en-US" dirty="0"/>
          </a:p>
        </p:txBody>
      </p:sp>
    </p:spTree>
    <p:extLst>
      <p:ext uri="{BB962C8B-B14F-4D97-AF65-F5344CB8AC3E}">
        <p14:creationId xmlns:p14="http://schemas.microsoft.com/office/powerpoint/2010/main" val="2891531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3920" y="1981201"/>
            <a:ext cx="9738360" cy="2575560"/>
          </a:xfrm>
        </p:spPr>
        <p:txBody>
          <a:bodyPr>
            <a:normAutofit/>
          </a:bodyPr>
          <a:lstStyle/>
          <a:p>
            <a:pPr algn="ctr"/>
            <a:r>
              <a:rPr lang="en-US" sz="3800" dirty="0" smtClean="0"/>
              <a:t>THANK YOU FOR LISTENING</a:t>
            </a:r>
            <a:endParaRPr lang="en-US" sz="3800" dirty="0"/>
          </a:p>
        </p:txBody>
      </p:sp>
    </p:spTree>
    <p:extLst>
      <p:ext uri="{BB962C8B-B14F-4D97-AF65-F5344CB8AC3E}">
        <p14:creationId xmlns:p14="http://schemas.microsoft.com/office/powerpoint/2010/main" val="247672306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131</TotalTime>
  <Words>384</Words>
  <Application>Microsoft Office PowerPoint</Application>
  <PresentationFormat>Widescreen</PresentationFormat>
  <Paragraphs>43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Trebuchet MS</vt:lpstr>
      <vt:lpstr>Wingdings 3</vt:lpstr>
      <vt:lpstr>Facet</vt:lpstr>
      <vt:lpstr>Operation ,management and maintenance for engineering equipment for sustainable development in Nigeria                  </vt:lpstr>
      <vt:lpstr>PowerPoint Presentation</vt:lpstr>
      <vt:lpstr>INTRODUCTION</vt:lpstr>
      <vt:lpstr>ENGINEERING EQUIPMENT </vt:lpstr>
      <vt:lpstr>MAINTENANCE TIPS TO EXTEND ENGINEERING EQUIPMENT</vt:lpstr>
      <vt:lpstr>PowerPoint Presentation</vt:lpstr>
      <vt:lpstr>HOW TO MANAGE ENGINEERING EQUIPMENT FOR SUSTAINABLE DEVELOPMENT IN THE COUNTRY </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Operation,management and maintenance for engineering equipment for sustainable development in Nigeria                  </dc:title>
  <dc:creator>User</dc:creator>
  <cp:lastModifiedBy>User</cp:lastModifiedBy>
  <cp:revision>13</cp:revision>
  <dcterms:created xsi:type="dcterms:W3CDTF">2020-04-12T07:20:15Z</dcterms:created>
  <dcterms:modified xsi:type="dcterms:W3CDTF">2020-04-13T14:55:33Z</dcterms:modified>
</cp:coreProperties>
</file>