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1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499" cy="6857999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499" cy="6857999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X625C</dc:creator>
  <dcterms:created xsi:type="dcterms:W3CDTF">2015-05-12T07:30:45Z</dcterms:created>
  <dcterms:modified xsi:type="dcterms:W3CDTF">2020-04-13T16:32:19Z</dcterms:modified>
</cp:coreProperties>
</file>