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7" r:id="rId3"/>
    <p:sldId id="276" r:id="rId4"/>
    <p:sldId id="277" r:id="rId5"/>
    <p:sldId id="259" r:id="rId6"/>
    <p:sldId id="284" r:id="rId7"/>
    <p:sldId id="285" r:id="rId8"/>
    <p:sldId id="286" r:id="rId9"/>
    <p:sldId id="278" r:id="rId10"/>
    <p:sldId id="287" r:id="rId11"/>
    <p:sldId id="281" r:id="rId12"/>
    <p:sldId id="275"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8" d="100"/>
          <a:sy n="68" d="100"/>
        </p:scale>
        <p:origin x="1452" y="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BCF20D-C21E-4589-80FC-78FA0F000EAE}" type="datetimeFigureOut">
              <a:rPr lang="en-US" smtClean="0"/>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448D92-00A5-48A6-B914-30B3D8F3E493}" type="slidenum">
              <a:rPr lang="en-US" smtClean="0"/>
              <a:t>‹#›</a:t>
            </a:fld>
            <a:endParaRPr lang="en-US"/>
          </a:p>
        </p:txBody>
      </p:sp>
    </p:spTree>
    <p:extLst>
      <p:ext uri="{BB962C8B-B14F-4D97-AF65-F5344CB8AC3E}">
        <p14:creationId xmlns:p14="http://schemas.microsoft.com/office/powerpoint/2010/main" val="2638932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448D92-00A5-48A6-B914-30B3D8F3E493}" type="slidenum">
              <a:rPr lang="en-US" smtClean="0"/>
              <a:t>1</a:t>
            </a:fld>
            <a:endParaRPr lang="en-US"/>
          </a:p>
        </p:txBody>
      </p:sp>
    </p:spTree>
    <p:extLst>
      <p:ext uri="{BB962C8B-B14F-4D97-AF65-F5344CB8AC3E}">
        <p14:creationId xmlns:p14="http://schemas.microsoft.com/office/powerpoint/2010/main" val="3543257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dirty="0"/>
          </a:p>
        </p:txBody>
      </p:sp>
      <p:sp>
        <p:nvSpPr>
          <p:cNvPr id="4" name="Slide Number Placeholder 3"/>
          <p:cNvSpPr>
            <a:spLocks noGrp="1"/>
          </p:cNvSpPr>
          <p:nvPr>
            <p:ph type="sldNum" sz="quarter" idx="5"/>
          </p:nvPr>
        </p:nvSpPr>
        <p:spPr/>
        <p:txBody>
          <a:bodyPr/>
          <a:lstStyle/>
          <a:p>
            <a:fld id="{EB448D92-00A5-48A6-B914-30B3D8F3E493}" type="slidenum">
              <a:rPr lang="en-US" smtClean="0"/>
              <a:t>5</a:t>
            </a:fld>
            <a:endParaRPr lang="en-US"/>
          </a:p>
        </p:txBody>
      </p:sp>
    </p:spTree>
    <p:extLst>
      <p:ext uri="{BB962C8B-B14F-4D97-AF65-F5344CB8AC3E}">
        <p14:creationId xmlns:p14="http://schemas.microsoft.com/office/powerpoint/2010/main" val="155566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543934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A00998-221D-46D5-B5BE-E45BD0AAB707}"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199614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58536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094341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560447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2507133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1809564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939536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22457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229559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59596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A00998-221D-46D5-B5BE-E45BD0AAB707}"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214798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A00998-221D-46D5-B5BE-E45BD0AAB707}"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46400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181959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140398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6A00998-221D-46D5-B5BE-E45BD0AAB707}" type="datetimeFigureOut">
              <a:rPr lang="en-US" smtClean="0"/>
              <a:t>4/13/2020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523496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A00998-221D-46D5-B5BE-E45BD0AAB707}"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222896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6A00998-221D-46D5-B5BE-E45BD0AAB707}" type="datetimeFigureOut">
              <a:rPr lang="en-US" smtClean="0"/>
              <a:t>4/13/2020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98E8454-9C47-4283-881E-86ABD2A330D8}" type="slidenum">
              <a:rPr lang="en-US" smtClean="0"/>
              <a:t>‹#›</a:t>
            </a:fld>
            <a:endParaRPr lang="en-US"/>
          </a:p>
        </p:txBody>
      </p:sp>
    </p:spTree>
    <p:extLst>
      <p:ext uri="{BB962C8B-B14F-4D97-AF65-F5344CB8AC3E}">
        <p14:creationId xmlns:p14="http://schemas.microsoft.com/office/powerpoint/2010/main" val="4246008761"/>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990851"/>
          </a:xfrm>
        </p:spPr>
        <p:txBody>
          <a:bodyPr>
            <a:normAutofit/>
          </a:bodyPr>
          <a:lstStyle/>
          <a:p>
            <a:r>
              <a:rPr lang="en-GB" sz="3600" b="1" dirty="0">
                <a:effectLst/>
              </a:rPr>
              <a:t>ENGINEERING STRATEGIES FOR HANDLING COVID-19 FOR ENVIRONMENTAL HEALTH AND ECONOMIC DEVELOPMENT </a:t>
            </a:r>
            <a:br>
              <a:rPr lang="en-US" sz="3600" dirty="0">
                <a:effectLst/>
              </a:rPr>
            </a:br>
            <a:r>
              <a:rPr lang="en-US" sz="3600" b="1" u="sng" dirty="0"/>
              <a:t> </a:t>
            </a:r>
            <a:endParaRPr lang="en-US" sz="3600" dirty="0"/>
          </a:p>
        </p:txBody>
      </p:sp>
      <p:sp>
        <p:nvSpPr>
          <p:cNvPr id="3" name="Subtitle 2"/>
          <p:cNvSpPr>
            <a:spLocks noGrp="1"/>
          </p:cNvSpPr>
          <p:nvPr>
            <p:ph type="subTitle" idx="1"/>
          </p:nvPr>
        </p:nvSpPr>
        <p:spPr>
          <a:xfrm>
            <a:off x="1371600" y="3733800"/>
            <a:ext cx="6400800" cy="1350498"/>
          </a:xfrm>
        </p:spPr>
        <p:txBody>
          <a:bodyPr>
            <a:noAutofit/>
          </a:bodyPr>
          <a:lstStyle/>
          <a:p>
            <a:endParaRPr lang="en-US" sz="2400" b="1" dirty="0">
              <a:solidFill>
                <a:schemeClr val="accent1">
                  <a:lumMod val="75000"/>
                </a:schemeClr>
              </a:solidFill>
            </a:endParaRPr>
          </a:p>
          <a:p>
            <a:r>
              <a:rPr lang="en-US" sz="2400" b="1" dirty="0">
                <a:solidFill>
                  <a:schemeClr val="bg1"/>
                </a:solidFill>
              </a:rPr>
              <a:t> </a:t>
            </a:r>
          </a:p>
        </p:txBody>
      </p:sp>
      <p:pic>
        <p:nvPicPr>
          <p:cNvPr id="7" name="Picture 6">
            <a:extLst>
              <a:ext uri="{FF2B5EF4-FFF2-40B4-BE49-F238E27FC236}">
                <a16:creationId xmlns:a16="http://schemas.microsoft.com/office/drawing/2014/main" id="{D2053DD0-0D53-4E58-BC19-1EA730AC9A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52800"/>
            <a:ext cx="9144000" cy="3525129"/>
          </a:xfrm>
          <a:prstGeom prst="rect">
            <a:avLst/>
          </a:prstGeom>
        </p:spPr>
      </p:pic>
      <p:sp>
        <p:nvSpPr>
          <p:cNvPr id="9" name="TextBox 8">
            <a:extLst>
              <a:ext uri="{FF2B5EF4-FFF2-40B4-BE49-F238E27FC236}">
                <a16:creationId xmlns:a16="http://schemas.microsoft.com/office/drawing/2014/main" id="{B79BC60B-F918-4B8A-B83C-58E764CE8983}"/>
              </a:ext>
            </a:extLst>
          </p:cNvPr>
          <p:cNvSpPr txBox="1"/>
          <p:nvPr/>
        </p:nvSpPr>
        <p:spPr>
          <a:xfrm>
            <a:off x="5867400" y="5457092"/>
            <a:ext cx="3087705" cy="1384995"/>
          </a:xfrm>
          <a:prstGeom prst="rect">
            <a:avLst/>
          </a:prstGeom>
          <a:noFill/>
        </p:spPr>
        <p:txBody>
          <a:bodyPr wrap="none" rtlCol="0">
            <a:spAutoFit/>
          </a:bodyPr>
          <a:lstStyle/>
          <a:p>
            <a:r>
              <a:rPr lang="en-GB" sz="2800" b="1" dirty="0">
                <a:solidFill>
                  <a:schemeClr val="accent1">
                    <a:lumMod val="75000"/>
                  </a:schemeClr>
                </a:solidFill>
              </a:rPr>
              <a:t>BY</a:t>
            </a:r>
          </a:p>
          <a:p>
            <a:r>
              <a:rPr lang="en-GB" sz="2800" b="1" dirty="0">
                <a:solidFill>
                  <a:schemeClr val="accent1">
                    <a:lumMod val="75000"/>
                  </a:schemeClr>
                </a:solidFill>
              </a:rPr>
              <a:t>AKUMA SUNNY</a:t>
            </a:r>
            <a:br>
              <a:rPr lang="en-GB" sz="2800" b="1" dirty="0">
                <a:solidFill>
                  <a:schemeClr val="accent1">
                    <a:lumMod val="75000"/>
                  </a:schemeClr>
                </a:solidFill>
              </a:rPr>
            </a:br>
            <a:r>
              <a:rPr lang="en-GB" sz="2800" b="1" dirty="0">
                <a:solidFill>
                  <a:schemeClr val="accent1">
                    <a:lumMod val="75000"/>
                  </a:schemeClr>
                </a:solidFill>
              </a:rPr>
              <a:t>17/ENG04/009</a:t>
            </a:r>
            <a:endParaRPr lang="en-NG" sz="2800" b="1" dirty="0">
              <a:solidFill>
                <a:schemeClr val="accent1">
                  <a:lumMod val="75000"/>
                </a:schemeClr>
              </a:solidFill>
            </a:endParaRPr>
          </a:p>
        </p:txBody>
      </p:sp>
    </p:spTree>
    <p:extLst>
      <p:ext uri="{BB962C8B-B14F-4D97-AF65-F5344CB8AC3E}">
        <p14:creationId xmlns:p14="http://schemas.microsoft.com/office/powerpoint/2010/main" val="890016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D345D-6E9A-4698-9466-7D3A1CA2C044}"/>
              </a:ext>
            </a:extLst>
          </p:cNvPr>
          <p:cNvSpPr>
            <a:spLocks noGrp="1"/>
          </p:cNvSpPr>
          <p:nvPr>
            <p:ph type="title"/>
          </p:nvPr>
        </p:nvSpPr>
        <p:spPr/>
        <p:txBody>
          <a:bodyPr>
            <a:normAutofit/>
          </a:bodyPr>
          <a:lstStyle/>
          <a:p>
            <a:r>
              <a:rPr lang="en-GB" dirty="0"/>
              <a:t>ENGINEERING STRATEGIES FOR HANDLING COVID-19</a:t>
            </a:r>
            <a:endParaRPr lang="en-NG" dirty="0"/>
          </a:p>
        </p:txBody>
      </p:sp>
      <p:sp>
        <p:nvSpPr>
          <p:cNvPr id="3" name="Content Placeholder 2">
            <a:extLst>
              <a:ext uri="{FF2B5EF4-FFF2-40B4-BE49-F238E27FC236}">
                <a16:creationId xmlns:a16="http://schemas.microsoft.com/office/drawing/2014/main" id="{6D931366-AAA5-467A-9F94-3566AD8C1CA8}"/>
              </a:ext>
            </a:extLst>
          </p:cNvPr>
          <p:cNvSpPr>
            <a:spLocks noGrp="1"/>
          </p:cNvSpPr>
          <p:nvPr>
            <p:ph idx="1"/>
          </p:nvPr>
        </p:nvSpPr>
        <p:spPr/>
        <p:txBody>
          <a:bodyPr>
            <a:normAutofit fontScale="92500"/>
          </a:bodyPr>
          <a:lstStyle/>
          <a:p>
            <a:r>
              <a:rPr lang="en-GB" sz="3500" b="1" dirty="0"/>
              <a:t>Help build hospital ventilators: </a:t>
            </a:r>
            <a:r>
              <a:rPr lang="en-GB" sz="3500" dirty="0"/>
              <a:t>Currently there’s a shortage of ventilators for corona virus patients and engineering companies, no matter how big or small, engineers have a role to provide more of these facilities to help out.</a:t>
            </a:r>
            <a:endParaRPr lang="en-NG" sz="3500" dirty="0"/>
          </a:p>
          <a:p>
            <a:endParaRPr lang="en-NG" dirty="0"/>
          </a:p>
        </p:txBody>
      </p:sp>
    </p:spTree>
    <p:extLst>
      <p:ext uri="{BB962C8B-B14F-4D97-AF65-F5344CB8AC3E}">
        <p14:creationId xmlns:p14="http://schemas.microsoft.com/office/powerpoint/2010/main" val="9857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609600"/>
            <a:ext cx="6571343" cy="1049235"/>
          </a:xfrm>
        </p:spPr>
        <p:txBody>
          <a:bodyPr>
            <a:normAutofit/>
          </a:bodyPr>
          <a:lstStyle/>
          <a:p>
            <a:endParaRPr lang="en-US" sz="2000" dirty="0"/>
          </a:p>
        </p:txBody>
      </p:sp>
      <p:sp>
        <p:nvSpPr>
          <p:cNvPr id="3" name="Content Placeholder 2"/>
          <p:cNvSpPr>
            <a:spLocks noGrp="1"/>
          </p:cNvSpPr>
          <p:nvPr>
            <p:ph idx="1"/>
          </p:nvPr>
        </p:nvSpPr>
        <p:spPr>
          <a:xfrm>
            <a:off x="1443491" y="1868995"/>
            <a:ext cx="6571343" cy="4037747"/>
          </a:xfrm>
        </p:spPr>
        <p:txBody>
          <a:bodyPr>
            <a:normAutofit fontScale="85000" lnSpcReduction="10000"/>
          </a:bodyPr>
          <a:lstStyle/>
          <a:p>
            <a:pPr marL="0" indent="0">
              <a:buNone/>
            </a:pPr>
            <a:r>
              <a:rPr lang="en-GB" sz="3200" b="1" dirty="0"/>
              <a:t>Equipment for healthcare staff: </a:t>
            </a:r>
            <a:r>
              <a:rPr lang="en-GB" sz="3200" dirty="0"/>
              <a:t>Hospital staff around the world are putting themselves on the front line to help treat patients with corona virus. But, unfortunately, there’s currently a shortage of these equipment to help keep medical staff safe. That’s why engineering companies should offer their expertise and facilities to help out.</a:t>
            </a:r>
            <a:endParaRPr lang="en-NG" sz="3200" dirty="0"/>
          </a:p>
          <a:p>
            <a:pPr marL="0" indent="0">
              <a:buNone/>
            </a:pPr>
            <a:endParaRPr lang="en-US" dirty="0"/>
          </a:p>
        </p:txBody>
      </p:sp>
    </p:spTree>
    <p:extLst>
      <p:ext uri="{BB962C8B-B14F-4D97-AF65-F5344CB8AC3E}">
        <p14:creationId xmlns:p14="http://schemas.microsoft.com/office/powerpoint/2010/main" val="1270112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67200"/>
          </a:xfrm>
        </p:spPr>
        <p:txBody>
          <a:bodyPr>
            <a:normAutofit fontScale="92500" lnSpcReduction="10000"/>
          </a:bodyPr>
          <a:lstStyle/>
          <a:p>
            <a:pPr marL="64008" indent="0">
              <a:buNone/>
            </a:pPr>
            <a:r>
              <a:rPr lang="en-GB" sz="3200" b="1" dirty="0"/>
              <a:t>Innovative ideas and design: </a:t>
            </a:r>
            <a:r>
              <a:rPr lang="en-GB" sz="3200" dirty="0"/>
              <a:t>The internet have made billions of lives easy, it has become and important factor since we are not allowed to go outside due to the pandemic. Engineers should use this opportunity to announce their designs and production of medically approved visors and release their designs online so other engineering and manufacturing companies can follow suit.</a:t>
            </a:r>
            <a:endParaRPr lang="en-NG" sz="3200" dirty="0"/>
          </a:p>
          <a:p>
            <a:pPr marL="64008" indent="0">
              <a:buNone/>
            </a:pPr>
            <a:endParaRPr lang="en-US" dirty="0"/>
          </a:p>
        </p:txBody>
      </p:sp>
    </p:spTree>
    <p:extLst>
      <p:ext uri="{BB962C8B-B14F-4D97-AF65-F5344CB8AC3E}">
        <p14:creationId xmlns:p14="http://schemas.microsoft.com/office/powerpoint/2010/main" val="1140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Conclusion </a:t>
            </a:r>
            <a:br>
              <a:rPr lang="en-US" dirty="0">
                <a:effectLst/>
              </a:rPr>
            </a:br>
            <a:endParaRPr lang="en-US" dirty="0"/>
          </a:p>
        </p:txBody>
      </p:sp>
      <p:sp>
        <p:nvSpPr>
          <p:cNvPr id="4" name="Content Placeholder 3"/>
          <p:cNvSpPr>
            <a:spLocks noGrp="1"/>
          </p:cNvSpPr>
          <p:nvPr>
            <p:ph idx="1"/>
          </p:nvPr>
        </p:nvSpPr>
        <p:spPr>
          <a:xfrm>
            <a:off x="1443491" y="1853755"/>
            <a:ext cx="6571343" cy="4199725"/>
          </a:xfrm>
        </p:spPr>
        <p:txBody>
          <a:bodyPr>
            <a:normAutofit/>
          </a:bodyPr>
          <a:lstStyle/>
          <a:p>
            <a:pPr marL="0" indent="0">
              <a:buNone/>
            </a:pPr>
            <a:r>
              <a:rPr lang="en-GB" sz="3200" dirty="0"/>
              <a:t>Conclusively, it shows that engineers can still play a vital role in the economy by </a:t>
            </a:r>
            <a:r>
              <a:rPr lang="en-GB" sz="3200"/>
              <a:t>usings </a:t>
            </a:r>
            <a:r>
              <a:rPr lang="en-GB" sz="3200" dirty="0"/>
              <a:t>their acquired skills to help curb or contain the covid-19. And in doing so will help maintain environmental health and economic development.</a:t>
            </a:r>
            <a:endParaRPr lang="en-US" sz="3200" dirty="0"/>
          </a:p>
          <a:p>
            <a:endParaRPr lang="en-US" dirty="0"/>
          </a:p>
        </p:txBody>
      </p:sp>
    </p:spTree>
    <p:extLst>
      <p:ext uri="{BB962C8B-B14F-4D97-AF65-F5344CB8AC3E}">
        <p14:creationId xmlns:p14="http://schemas.microsoft.com/office/powerpoint/2010/main" val="30135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0800000" flipV="1">
            <a:off x="1447800" y="457200"/>
            <a:ext cx="6553200" cy="1254281"/>
          </a:xfrm>
        </p:spPr>
        <p:txBody>
          <a:bodyPr>
            <a:normAutofit/>
          </a:bodyPr>
          <a:lstStyle/>
          <a:p>
            <a:endParaRPr lang="en-US" dirty="0"/>
          </a:p>
        </p:txBody>
      </p:sp>
      <p:sp>
        <p:nvSpPr>
          <p:cNvPr id="3" name="Content Placeholder 2"/>
          <p:cNvSpPr>
            <a:spLocks noGrp="1"/>
          </p:cNvSpPr>
          <p:nvPr>
            <p:ph idx="1"/>
          </p:nvPr>
        </p:nvSpPr>
        <p:spPr>
          <a:xfrm>
            <a:off x="685800" y="1905000"/>
            <a:ext cx="8229600" cy="4191000"/>
          </a:xfrm>
        </p:spPr>
        <p:txBody>
          <a:bodyPr>
            <a:normAutofit/>
          </a:bodyPr>
          <a:lstStyle/>
          <a:p>
            <a:pPr marL="137160" indent="0">
              <a:buNone/>
            </a:pPr>
            <a:r>
              <a:rPr lang="en-US" sz="3200" dirty="0"/>
              <a:t>This presentation aims to explain the need for</a:t>
            </a:r>
            <a:r>
              <a:rPr lang="en-US" sz="3200" b="1" dirty="0"/>
              <a:t> ENGINEERING STRATEGIES FOR THE HANDLING OF COVID-19 FOR ENVIRONMENTAL HEALTH AND ECONOMIC DEVELOPMENT</a:t>
            </a:r>
          </a:p>
          <a:p>
            <a:pPr marL="137160" indent="0">
              <a:buNone/>
            </a:pPr>
            <a:endParaRPr lang="en-US" sz="3200" dirty="0"/>
          </a:p>
          <a:p>
            <a:pPr marL="0" indent="0">
              <a:buNone/>
            </a:pPr>
            <a:endParaRPr lang="en-US" dirty="0"/>
          </a:p>
        </p:txBody>
      </p:sp>
    </p:spTree>
    <p:extLst>
      <p:ext uri="{BB962C8B-B14F-4D97-AF65-F5344CB8AC3E}">
        <p14:creationId xmlns:p14="http://schemas.microsoft.com/office/powerpoint/2010/main" val="367882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Arial Black" panose="020B0A04020102020204" pitchFamily="34" charset="0"/>
              </a:rPr>
              <a:t>THE FUTURE WITHOUT ENGINEERS</a:t>
            </a:r>
          </a:p>
        </p:txBody>
      </p:sp>
      <p:pic>
        <p:nvPicPr>
          <p:cNvPr id="5" name="Content Placeholder 4">
            <a:extLst>
              <a:ext uri="{FF2B5EF4-FFF2-40B4-BE49-F238E27FC236}">
                <a16:creationId xmlns:a16="http://schemas.microsoft.com/office/drawing/2014/main" id="{0FDD42C8-8E47-4408-928B-1FF2C7C1D9B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861691" y="1948079"/>
            <a:ext cx="7672709" cy="4114799"/>
          </a:xfrm>
        </p:spPr>
      </p:pic>
    </p:spTree>
    <p:extLst>
      <p:ext uri="{BB962C8B-B14F-4D97-AF65-F5344CB8AC3E}">
        <p14:creationId xmlns:p14="http://schemas.microsoft.com/office/powerpoint/2010/main" val="403904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THE FUTURE WITH ENGINEERS </a:t>
            </a:r>
          </a:p>
        </p:txBody>
      </p:sp>
      <p:pic>
        <p:nvPicPr>
          <p:cNvPr id="7" name="Content Placeholder 6">
            <a:extLst>
              <a:ext uri="{FF2B5EF4-FFF2-40B4-BE49-F238E27FC236}">
                <a16:creationId xmlns:a16="http://schemas.microsoft.com/office/drawing/2014/main" id="{26ED229E-CC90-483C-84D6-4B75C257BE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993520"/>
            <a:ext cx="7315200" cy="4059960"/>
          </a:xfrm>
        </p:spPr>
      </p:pic>
    </p:spTree>
    <p:extLst>
      <p:ext uri="{BB962C8B-B14F-4D97-AF65-F5344CB8AC3E}">
        <p14:creationId xmlns:p14="http://schemas.microsoft.com/office/powerpoint/2010/main" val="1191467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057400"/>
          </a:xfrm>
        </p:spPr>
        <p:txBody>
          <a:bodyPr>
            <a:normAutofit fontScale="90000"/>
          </a:bodyPr>
          <a:lstStyle/>
          <a:p>
            <a:r>
              <a:rPr lang="en-US" dirty="0"/>
              <a:t>ENVIRONMENTAL HEALTH AND ECONOMIC SUSTAINABILITY</a:t>
            </a:r>
            <a:r>
              <a:rPr lang="en-US" dirty="0">
                <a:effectLst/>
              </a:rPr>
              <a:t>  </a:t>
            </a:r>
            <a:br>
              <a:rPr lang="en-US" dirty="0">
                <a:effectLst/>
              </a:rPr>
            </a:br>
            <a:r>
              <a:rPr lang="en-US" dirty="0">
                <a:effectLst/>
              </a:rPr>
              <a:t> </a:t>
            </a:r>
            <a:br>
              <a:rPr lang="en-US" dirty="0">
                <a:effectLst/>
              </a:rPr>
            </a:br>
            <a:endParaRPr lang="en-US" dirty="0"/>
          </a:p>
        </p:txBody>
      </p:sp>
      <p:sp>
        <p:nvSpPr>
          <p:cNvPr id="3" name="Content Placeholder 2"/>
          <p:cNvSpPr>
            <a:spLocks noGrp="1"/>
          </p:cNvSpPr>
          <p:nvPr>
            <p:ph idx="1"/>
          </p:nvPr>
        </p:nvSpPr>
        <p:spPr>
          <a:xfrm>
            <a:off x="457200" y="1905000"/>
            <a:ext cx="8229600" cy="4191000"/>
          </a:xfrm>
        </p:spPr>
        <p:txBody>
          <a:bodyPr>
            <a:noAutofit/>
          </a:bodyPr>
          <a:lstStyle/>
          <a:p>
            <a:pPr marL="0" indent="0">
              <a:buNone/>
            </a:pPr>
            <a:r>
              <a:rPr lang="en-GB" sz="3200" dirty="0"/>
              <a:t>Environmental health can be integrated into economic sustainability by;</a:t>
            </a:r>
            <a:endParaRPr lang="en-NG" sz="3200" dirty="0"/>
          </a:p>
          <a:p>
            <a:pPr lvl="0" fontAlgn="base"/>
            <a:r>
              <a:rPr lang="en-ZA" sz="3200" dirty="0"/>
              <a:t>Improving environmental quality for the poorest populations with the greatest burden of environmental diseases, by reducing exposures to air pollution in homes and villages from biomass burning, and providing</a:t>
            </a:r>
            <a:endParaRPr lang="en-US" sz="3200" dirty="0"/>
          </a:p>
        </p:txBody>
      </p:sp>
    </p:spTree>
    <p:extLst>
      <p:ext uri="{BB962C8B-B14F-4D97-AF65-F5344CB8AC3E}">
        <p14:creationId xmlns:p14="http://schemas.microsoft.com/office/powerpoint/2010/main" val="364675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D2BCD-47FE-4E74-AAFF-75619F6A7AF4}"/>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38658788-1D04-468E-8796-1BCC97106F75}"/>
              </a:ext>
            </a:extLst>
          </p:cNvPr>
          <p:cNvSpPr>
            <a:spLocks noGrp="1"/>
          </p:cNvSpPr>
          <p:nvPr>
            <p:ph idx="1"/>
          </p:nvPr>
        </p:nvSpPr>
        <p:spPr>
          <a:xfrm>
            <a:off x="1443491" y="2015733"/>
            <a:ext cx="6571343" cy="4156467"/>
          </a:xfrm>
        </p:spPr>
        <p:txBody>
          <a:bodyPr>
            <a:noAutofit/>
          </a:bodyPr>
          <a:lstStyle/>
          <a:p>
            <a:pPr marL="0" indent="0">
              <a:buNone/>
            </a:pPr>
            <a:r>
              <a:rPr lang="en-ZA" sz="3100" dirty="0"/>
              <a:t>clean water and sanitation.</a:t>
            </a:r>
          </a:p>
          <a:p>
            <a:r>
              <a:rPr lang="en-ZA" sz="3100" dirty="0"/>
              <a:t>Identifying efforts to address environmental problems that can also provide health benefits. For example, creating environments that encourage biking and walking for transportation reduces greenhouse</a:t>
            </a:r>
            <a:endParaRPr lang="en-NG" sz="3100" dirty="0"/>
          </a:p>
        </p:txBody>
      </p:sp>
    </p:spTree>
    <p:extLst>
      <p:ext uri="{BB962C8B-B14F-4D97-AF65-F5344CB8AC3E}">
        <p14:creationId xmlns:p14="http://schemas.microsoft.com/office/powerpoint/2010/main" val="3503416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A48C3-0F89-455F-ADE1-4A9E06D325FA}"/>
              </a:ext>
            </a:extLst>
          </p:cNvPr>
          <p:cNvSpPr>
            <a:spLocks noGrp="1"/>
          </p:cNvSpPr>
          <p:nvPr>
            <p:ph type="title"/>
          </p:nvPr>
        </p:nvSpPr>
        <p:spPr/>
        <p:txBody>
          <a:bodyPr/>
          <a:lstStyle/>
          <a:p>
            <a:endParaRPr lang="en-NG" dirty="0"/>
          </a:p>
        </p:txBody>
      </p:sp>
      <p:sp>
        <p:nvSpPr>
          <p:cNvPr id="3" name="Content Placeholder 2">
            <a:extLst>
              <a:ext uri="{FF2B5EF4-FFF2-40B4-BE49-F238E27FC236}">
                <a16:creationId xmlns:a16="http://schemas.microsoft.com/office/drawing/2014/main" id="{17B89222-3098-4DFF-B3F3-CEAB00B5CE00}"/>
              </a:ext>
            </a:extLst>
          </p:cNvPr>
          <p:cNvSpPr>
            <a:spLocks noGrp="1"/>
          </p:cNvSpPr>
          <p:nvPr>
            <p:ph idx="1"/>
          </p:nvPr>
        </p:nvSpPr>
        <p:spPr/>
        <p:txBody>
          <a:bodyPr>
            <a:normAutofit/>
          </a:bodyPr>
          <a:lstStyle/>
          <a:p>
            <a:pPr marL="0" indent="0">
              <a:buNone/>
            </a:pPr>
            <a:r>
              <a:rPr lang="en-ZA" sz="3500" dirty="0"/>
              <a:t>gas and toxic air pollution emissions(environmental benefit) and increases physical activity (health benefit).</a:t>
            </a:r>
            <a:endParaRPr lang="en-GB" sz="3500" dirty="0"/>
          </a:p>
          <a:p>
            <a:endParaRPr lang="en-NG" dirty="0"/>
          </a:p>
        </p:txBody>
      </p:sp>
    </p:spTree>
    <p:extLst>
      <p:ext uri="{BB962C8B-B14F-4D97-AF65-F5344CB8AC3E}">
        <p14:creationId xmlns:p14="http://schemas.microsoft.com/office/powerpoint/2010/main" val="290940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20550-69B6-44C6-9F60-76E27335E6DF}"/>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33AF0D5C-2DBC-4C68-B5B0-B3C09EA53CF7}"/>
              </a:ext>
            </a:extLst>
          </p:cNvPr>
          <p:cNvSpPr>
            <a:spLocks noGrp="1"/>
          </p:cNvSpPr>
          <p:nvPr>
            <p:ph idx="1"/>
          </p:nvPr>
        </p:nvSpPr>
        <p:spPr>
          <a:xfrm>
            <a:off x="1443491" y="2015733"/>
            <a:ext cx="6571343" cy="4037747"/>
          </a:xfrm>
        </p:spPr>
        <p:txBody>
          <a:bodyPr>
            <a:normAutofit fontScale="32500" lnSpcReduction="20000"/>
          </a:bodyPr>
          <a:lstStyle/>
          <a:p>
            <a:r>
              <a:rPr lang="en-NG" sz="9600" dirty="0"/>
              <a:t>Recognizing that some policies, practices, and technologies designed to promote economic sustainability may have unintended adverse environmental health effects, and attempting to prevent or mitigate these before they are implemented.</a:t>
            </a:r>
          </a:p>
        </p:txBody>
      </p:sp>
    </p:spTree>
    <p:extLst>
      <p:ext uri="{BB962C8B-B14F-4D97-AF65-F5344CB8AC3E}">
        <p14:creationId xmlns:p14="http://schemas.microsoft.com/office/powerpoint/2010/main" val="1459362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a:xfrm>
            <a:off x="457200" y="1981200"/>
            <a:ext cx="8229600" cy="4072280"/>
          </a:xfrm>
        </p:spPr>
        <p:txBody>
          <a:bodyPr>
            <a:normAutofit fontScale="92500" lnSpcReduction="20000"/>
          </a:bodyPr>
          <a:lstStyle/>
          <a:p>
            <a:pPr marL="64008" indent="0">
              <a:buNone/>
            </a:pPr>
            <a:r>
              <a:rPr lang="en-US" sz="3200" dirty="0"/>
              <a:t> Over these years engineers have played a vital role in helping the economy. So they should be able to bring out strategies to help curb or contain the virus. This virus has affected us in the following ways:</a:t>
            </a:r>
          </a:p>
          <a:p>
            <a:pPr marL="521208" indent="-457200"/>
            <a:r>
              <a:rPr lang="en-US" sz="3200" dirty="0"/>
              <a:t>Depreciation in the economy</a:t>
            </a:r>
          </a:p>
          <a:p>
            <a:pPr marL="521208" indent="-457200"/>
            <a:r>
              <a:rPr lang="en-US" sz="3200" dirty="0"/>
              <a:t>No source of income</a:t>
            </a:r>
          </a:p>
          <a:p>
            <a:pPr marL="521208" indent="-457200"/>
            <a:r>
              <a:rPr lang="en-US" sz="3200" dirty="0"/>
              <a:t>No education</a:t>
            </a:r>
          </a:p>
          <a:p>
            <a:pPr marL="64008" indent="0">
              <a:buNone/>
            </a:pPr>
            <a:r>
              <a:rPr lang="en-US" dirty="0"/>
              <a:t>   </a:t>
            </a:r>
          </a:p>
          <a:p>
            <a:pPr marL="64008" indent="0">
              <a:buNone/>
            </a:pPr>
            <a:endParaRPr lang="en-US" dirty="0"/>
          </a:p>
        </p:txBody>
      </p:sp>
    </p:spTree>
    <p:extLst>
      <p:ext uri="{BB962C8B-B14F-4D97-AF65-F5344CB8AC3E}">
        <p14:creationId xmlns:p14="http://schemas.microsoft.com/office/powerpoint/2010/main" val="3594362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15531</TotalTime>
  <Words>448</Words>
  <Application>Microsoft Office PowerPoint</Application>
  <PresentationFormat>On-screen Show (4:3)</PresentationFormat>
  <Paragraphs>29</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Century Gothic</vt:lpstr>
      <vt:lpstr>Wingdings 3</vt:lpstr>
      <vt:lpstr>Ion</vt:lpstr>
      <vt:lpstr>ENGINEERING STRATEGIES FOR HANDLING COVID-19 FOR ENVIRONMENTAL HEALTH AND ECONOMIC DEVELOPMENT   </vt:lpstr>
      <vt:lpstr>PowerPoint Presentation</vt:lpstr>
      <vt:lpstr>THE FUTURE WITHOUT ENGINEERS</vt:lpstr>
      <vt:lpstr>THE FUTURE WITH ENGINEERS </vt:lpstr>
      <vt:lpstr>ENVIRONMENTAL HEALTH AND ECONOMIC SUSTAINABILITY     </vt:lpstr>
      <vt:lpstr>PowerPoint Presentation</vt:lpstr>
      <vt:lpstr>PowerPoint Presentation</vt:lpstr>
      <vt:lpstr>PowerPoint Presentation</vt:lpstr>
      <vt:lpstr>CASE STUDY</vt:lpstr>
      <vt:lpstr>ENGINEERING STRATEGIES FOR HANDLING COVID-19</vt:lpstr>
      <vt:lpstr>PowerPoint Presentation</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MANAGEMENT OF ELECTRICAL/ELECTRONIC EQUIPMENT WITH REGARDS TO ITS RELEVANCE TO SUSTAINABLE DEVELOPMENT</dc:title>
  <dc:creator>hp</dc:creator>
  <cp:lastModifiedBy>Tochukwu Modilim</cp:lastModifiedBy>
  <cp:revision>43</cp:revision>
  <dcterms:created xsi:type="dcterms:W3CDTF">2020-03-09T00:42:46Z</dcterms:created>
  <dcterms:modified xsi:type="dcterms:W3CDTF">2020-04-13T16:34:48Z</dcterms:modified>
</cp:coreProperties>
</file>