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72" r:id="rId1"/>
  </p:sldMasterIdLst>
  <p:notesMasterIdLst>
    <p:notesMasterId r:id="rId2"/>
  </p:notesMasterIdLst>
  <p:sldIdLst>
    <p:sldId id="260" r:id="rId3"/>
    <p:sldId id="262" r:id="rId4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tableStyles" Target="tableStyles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454872"/>
            <a:ext cx="9144000" cy="5948255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546334"/>
            <a:ext cx="9144000" cy="5765331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SM-J610F</dc:creator>
  <dcterms:created xsi:type="dcterms:W3CDTF">2015-05-12T07:30:45Z</dcterms:created>
  <dcterms:modified xsi:type="dcterms:W3CDTF">2020-04-13T18:08:01Z</dcterms:modified>
</cp:coreProperties>
</file>