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ThumbnailView">
  <p:normalViewPr>
    <p:restoredLeft sz="15620"/>
    <p:restoredTop sz="94660"/>
  </p:normalViewPr>
  <p:slideViewPr>
    <p:cSldViewPr>
      <p:cViewPr varScale="1">
        <p:scale>
          <a:sx n="65" d="100"/>
          <a:sy n="65" d="100"/>
        </p:scale>
        <p:origin x="91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tableStyles" Target="tableStyle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73" name=""/>
        <p:cNvGrpSpPr/>
        <p:nvPr/>
      </p:nvGrpSpPr>
      <p:grpSpPr>
        <a:xfrm>
          <a:off x="0" y="0"/>
          <a:ext cx="0" cy="0"/>
          <a:chOff x="0" y="0"/>
          <a:chExt cx="0" cy="0"/>
        </a:xfrm>
      </p:grpSpPr>
      <p:sp>
        <p:nvSpPr>
          <p:cNvPr id="1048712"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13"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14"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15"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16"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17"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29" name=""/>
        <p:cNvGrpSpPr/>
        <p:nvPr/>
      </p:nvGrpSpPr>
      <p:grpSpPr>
        <a:xfrm>
          <a:off x="0" y="0"/>
          <a:ext cx="0" cy="0"/>
          <a:chOff x="0" y="0"/>
          <a:chExt cx="0" cy="0"/>
        </a:xfrm>
      </p:grpSpPr>
      <p:grpSp>
        <p:nvGrpSpPr>
          <p:cNvPr id="30" name="Group 6"/>
          <p:cNvGrpSpPr/>
          <p:nvPr/>
        </p:nvGrpSpPr>
        <p:grpSpPr>
          <a:xfrm>
            <a:off x="-8466" y="-8468"/>
            <a:ext cx="9171316" cy="6874935"/>
            <a:chOff x="-8466" y="-8468"/>
            <a:chExt cx="9171316" cy="6874935"/>
          </a:xfrm>
        </p:grpSpPr>
        <p:cxnSp>
          <p:nvCxnSpPr>
            <p:cNvPr id="3145730" name="Straight Connector 27"/>
            <p:cNvCxnSpPr>
              <a:cxnSpLocks/>
            </p:cNvCxnSpPr>
            <p:nvPr/>
          </p:nvCxnSpPr>
          <p:spPr>
            <a:xfrm flipV="1">
              <a:off x="5130830" y="4175605"/>
              <a:ext cx="4022475" cy="2682396"/>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3145731" name="Straight Connector 28"/>
            <p:cNvCxnSpPr>
              <a:cxnSpLocks/>
            </p:cNvCxnSpPr>
            <p:nvPr/>
          </p:nvCxnSpPr>
          <p:spPr>
            <a:xfrm>
              <a:off x="7042707" y="0"/>
              <a:ext cx="1219200" cy="6858000"/>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48589" name="Freeform 29"/>
            <p:cNvSpPr/>
            <p:nvPr/>
          </p:nvSpPr>
          <p:spPr>
            <a:xfrm>
              <a:off x="6891896" y="1"/>
              <a:ext cx="2269442" cy="6866466"/>
            </a:xfrm>
            <a:custGeom>
              <a:avLst/>
              <a:ah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0" name="Freeform 30"/>
            <p:cNvSpPr/>
            <p:nvPr/>
          </p:nvSpPr>
          <p:spPr>
            <a:xfrm>
              <a:off x="7205158" y="-8467"/>
              <a:ext cx="1948147" cy="6866467"/>
            </a:xfrm>
            <a:custGeom>
              <a:avLst/>
              <a:ah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1" name="Freeform 31"/>
            <p:cNvSpPr/>
            <p:nvPr/>
          </p:nvSpPr>
          <p:spPr>
            <a:xfrm>
              <a:off x="6637896" y="3920066"/>
              <a:ext cx="2513565" cy="2937933"/>
            </a:xfrm>
            <a:custGeom>
              <a:avLst/>
              <a:ah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2" name="Freeform 32"/>
            <p:cNvSpPr/>
            <p:nvPr/>
          </p:nvSpPr>
          <p:spPr>
            <a:xfrm>
              <a:off x="7010429" y="-8467"/>
              <a:ext cx="2142876" cy="6866467"/>
            </a:xfrm>
            <a:custGeom>
              <a:avLst/>
              <a:ah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3" name="Freeform 33"/>
            <p:cNvSpPr/>
            <p:nvPr/>
          </p:nvSpPr>
          <p:spPr>
            <a:xfrm>
              <a:off x="8295776" y="-8467"/>
              <a:ext cx="857530" cy="6866467"/>
            </a:xfrm>
            <a:custGeom>
              <a:avLst/>
              <a:ah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4" name="Freeform 34"/>
            <p:cNvSpPr/>
            <p:nvPr/>
          </p:nvSpPr>
          <p:spPr>
            <a:xfrm>
              <a:off x="8094165" y="-8468"/>
              <a:ext cx="1066770" cy="6866467"/>
            </a:xfrm>
            <a:custGeom>
              <a:avLst/>
              <a:ah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5" name="Freeform 35"/>
            <p:cNvSpPr/>
            <p:nvPr/>
          </p:nvSpPr>
          <p:spPr>
            <a:xfrm>
              <a:off x="8068764" y="4893733"/>
              <a:ext cx="1094086" cy="1964267"/>
            </a:xfrm>
            <a:custGeom>
              <a:avLst/>
              <a:ah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6" name="Freeform 17"/>
            <p:cNvSpPr/>
            <p:nvPr/>
          </p:nvSpPr>
          <p:spPr>
            <a:xfrm>
              <a:off x="-8466" y="-8468"/>
              <a:ext cx="863600" cy="5698067"/>
            </a:xfrm>
            <a:custGeom>
              <a:avLst/>
              <a:ah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597"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dirty="0" lang="en-US"/>
          </a:p>
        </p:txBody>
      </p:sp>
      <p:sp>
        <p:nvSpPr>
          <p:cNvPr id="1048598" name="Subtitle 2"/>
          <p:cNvSpPr>
            <a:spLocks noGrp="1"/>
          </p:cNvSpPr>
          <p:nvPr>
            <p:ph type="subTitle" idx="1"/>
          </p:nvPr>
        </p:nvSpPr>
        <p:spPr>
          <a:xfrm>
            <a:off x="1130595" y="4050834"/>
            <a:ext cx="5826719" cy="1096899"/>
          </a:xfrm>
        </p:spPr>
        <p:txBody>
          <a:bodyPr anchor="t"/>
          <a:lstStyle>
            <a:lvl1pPr algn="r" indent="0" marL="0">
              <a:buNone/>
              <a:defRPr>
                <a:solidFill>
                  <a:schemeClr val="tx1">
                    <a:lumMod val="50000"/>
                    <a:lumOff val="50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dirty="0" lang="en-US"/>
          </a:p>
        </p:txBody>
      </p:sp>
      <p:sp>
        <p:nvSpPr>
          <p:cNvPr id="1048599"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600" name="Footer Placeholder 4"/>
          <p:cNvSpPr>
            <a:spLocks noGrp="1"/>
          </p:cNvSpPr>
          <p:nvPr>
            <p:ph type="ftr" sz="quarter" idx="11"/>
          </p:nvPr>
        </p:nvSpPr>
        <p:spPr/>
        <p:txBody>
          <a:bodyPr/>
          <a:p>
            <a:endParaRPr lang="en-US"/>
          </a:p>
        </p:txBody>
      </p:sp>
      <p:sp>
        <p:nvSpPr>
          <p:cNvPr id="1048601"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67" name=""/>
        <p:cNvGrpSpPr/>
        <p:nvPr/>
      </p:nvGrpSpPr>
      <p:grpSpPr>
        <a:xfrm>
          <a:off x="0" y="0"/>
          <a:ext cx="0" cy="0"/>
          <a:chOff x="0" y="0"/>
          <a:chExt cx="0" cy="0"/>
        </a:xfrm>
      </p:grpSpPr>
      <p:sp>
        <p:nvSpPr>
          <p:cNvPr id="1048684" name="Title 1"/>
          <p:cNvSpPr>
            <a:spLocks noGrp="1"/>
          </p:cNvSpPr>
          <p:nvPr>
            <p:ph type="title"/>
          </p:nvPr>
        </p:nvSpPr>
        <p:spPr>
          <a:xfrm>
            <a:off x="609600" y="609600"/>
            <a:ext cx="6347714" cy="3403600"/>
          </a:xfrm>
        </p:spPr>
        <p:txBody>
          <a:bodyPr anchor="ctr">
            <a:normAutofit/>
          </a:bodyPr>
          <a:lstStyle>
            <a:lvl1pPr algn="l">
              <a:defRPr b="0" cap="none" sz="4400"/>
            </a:lvl1pPr>
          </a:lstStyle>
          <a:p>
            <a:r>
              <a:rPr lang="en-US" smtClean="0"/>
              <a:t>Click to edit Master title style</a:t>
            </a:r>
            <a:endParaRPr dirty="0" lang="en-US"/>
          </a:p>
        </p:txBody>
      </p:sp>
      <p:sp>
        <p:nvSpPr>
          <p:cNvPr id="1048685" name="Text Placeholder 2"/>
          <p:cNvSpPr>
            <a:spLocks noGrp="1"/>
          </p:cNvSpPr>
          <p:nvPr>
            <p:ph type="body" idx="1"/>
          </p:nvPr>
        </p:nvSpPr>
        <p:spPr>
          <a:xfrm>
            <a:off x="609600" y="4470400"/>
            <a:ext cx="6347714" cy="1570962"/>
          </a:xfrm>
        </p:spPr>
        <p:txBody>
          <a:bodyPr anchor="ctr">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86"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687" name="Footer Placeholder 4"/>
          <p:cNvSpPr>
            <a:spLocks noGrp="1"/>
          </p:cNvSpPr>
          <p:nvPr>
            <p:ph type="ftr" sz="quarter" idx="11"/>
          </p:nvPr>
        </p:nvSpPr>
        <p:spPr/>
        <p:txBody>
          <a:bodyPr/>
          <a:p>
            <a:endParaRPr lang="en-US"/>
          </a:p>
        </p:txBody>
      </p:sp>
      <p:sp>
        <p:nvSpPr>
          <p:cNvPr id="1048688"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60" name=""/>
        <p:cNvGrpSpPr/>
        <p:nvPr/>
      </p:nvGrpSpPr>
      <p:grpSpPr>
        <a:xfrm>
          <a:off x="0" y="0"/>
          <a:ext cx="0" cy="0"/>
          <a:chOff x="0" y="0"/>
          <a:chExt cx="0" cy="0"/>
        </a:xfrm>
      </p:grpSpPr>
      <p:sp>
        <p:nvSpPr>
          <p:cNvPr id="1048644" name="Title 1"/>
          <p:cNvSpPr>
            <a:spLocks noGrp="1"/>
          </p:cNvSpPr>
          <p:nvPr>
            <p:ph type="title"/>
          </p:nvPr>
        </p:nvSpPr>
        <p:spPr>
          <a:xfrm>
            <a:off x="774885" y="609600"/>
            <a:ext cx="6072182" cy="3022600"/>
          </a:xfrm>
        </p:spPr>
        <p:txBody>
          <a:bodyPr anchor="ctr">
            <a:normAutofit/>
          </a:bodyPr>
          <a:lstStyle>
            <a:lvl1pPr algn="l">
              <a:defRPr b="0" cap="none" sz="4400"/>
            </a:lvl1pPr>
          </a:lstStyle>
          <a:p>
            <a:r>
              <a:rPr lang="en-US" smtClean="0"/>
              <a:t>Click to edit Master title style</a:t>
            </a:r>
            <a:endParaRPr dirty="0" lang="en-US"/>
          </a:p>
        </p:txBody>
      </p:sp>
      <p:sp>
        <p:nvSpPr>
          <p:cNvPr id="1048645" name="Text Placeholder 9"/>
          <p:cNvSpPr>
            <a:spLocks noGrp="1"/>
          </p:cNvSpPr>
          <p:nvPr>
            <p:ph type="body" sz="quarter" idx="13"/>
          </p:nvPr>
        </p:nvSpPr>
        <p:spPr>
          <a:xfrm>
            <a:off x="1101074" y="3632200"/>
            <a:ext cx="5419804" cy="381000"/>
          </a:xfrm>
        </p:spPr>
        <p:txBody>
          <a:bodyPr anchor="ctr">
            <a:noAutofit/>
          </a:bodyPr>
          <a:lstStyle>
            <a:lvl1pPr indent="0" marL="0">
              <a:buFontTx/>
              <a:buNone/>
              <a:defRPr sz="1600">
                <a:solidFill>
                  <a:schemeClr val="tx1">
                    <a:lumMod val="50000"/>
                    <a:lumOff val="50000"/>
                  </a:schemeClr>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Click to edit Master text styles</a:t>
            </a:r>
          </a:p>
        </p:txBody>
      </p:sp>
      <p:sp>
        <p:nvSpPr>
          <p:cNvPr id="1048646" name="Text Placeholder 2"/>
          <p:cNvSpPr>
            <a:spLocks noGrp="1"/>
          </p:cNvSpPr>
          <p:nvPr>
            <p:ph type="body" idx="1"/>
          </p:nvPr>
        </p:nvSpPr>
        <p:spPr>
          <a:xfrm>
            <a:off x="609598" y="4470400"/>
            <a:ext cx="6347715" cy="1570962"/>
          </a:xfrm>
        </p:spPr>
        <p:txBody>
          <a:bodyPr anchor="ctr">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47"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648" name="Footer Placeholder 4"/>
          <p:cNvSpPr>
            <a:spLocks noGrp="1"/>
          </p:cNvSpPr>
          <p:nvPr>
            <p:ph type="ftr" sz="quarter" idx="11"/>
          </p:nvPr>
        </p:nvSpPr>
        <p:spPr/>
        <p:txBody>
          <a:bodyPr/>
          <a:p>
            <a:endParaRPr lang="en-US"/>
          </a:p>
        </p:txBody>
      </p:sp>
      <p:sp>
        <p:nvSpPr>
          <p:cNvPr id="1048649" name="Slide Number Placeholder 5"/>
          <p:cNvSpPr>
            <a:spLocks noGrp="1"/>
          </p:cNvSpPr>
          <p:nvPr>
            <p:ph type="sldNum" sz="quarter" idx="12"/>
          </p:nvPr>
        </p:nvSpPr>
        <p:spPr/>
        <p:txBody>
          <a:bodyPr/>
          <a:p>
            <a:fld id="{D04CBCCE-B246-4D29-B8A5-30A62E149F7C}" type="slidenum">
              <a:rPr lang="en-US" smtClean="0"/>
              <a:t>‹#›</a:t>
            </a:fld>
            <a:endParaRPr lang="en-US"/>
          </a:p>
        </p:txBody>
      </p:sp>
      <p:sp>
        <p:nvSpPr>
          <p:cNvPr id="1048650" name="TextBox 23"/>
          <p:cNvSpPr txBox="1"/>
          <p:nvPr/>
        </p:nvSpPr>
        <p:spPr>
          <a:xfrm>
            <a:off x="482711" y="790378"/>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
        <p:nvSpPr>
          <p:cNvPr id="1048651" name="TextBox 24"/>
          <p:cNvSpPr txBox="1"/>
          <p:nvPr/>
        </p:nvSpPr>
        <p:spPr>
          <a:xfrm>
            <a:off x="6747699" y="2886556"/>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66" name=""/>
        <p:cNvGrpSpPr/>
        <p:nvPr/>
      </p:nvGrpSpPr>
      <p:grpSpPr>
        <a:xfrm>
          <a:off x="0" y="0"/>
          <a:ext cx="0" cy="0"/>
          <a:chOff x="0" y="0"/>
          <a:chExt cx="0" cy="0"/>
        </a:xfrm>
      </p:grpSpPr>
      <p:sp>
        <p:nvSpPr>
          <p:cNvPr id="1048679" name="Title 1"/>
          <p:cNvSpPr>
            <a:spLocks noGrp="1"/>
          </p:cNvSpPr>
          <p:nvPr>
            <p:ph type="title"/>
          </p:nvPr>
        </p:nvSpPr>
        <p:spPr>
          <a:xfrm>
            <a:off x="609598" y="1931988"/>
            <a:ext cx="6347715" cy="2595460"/>
          </a:xfrm>
        </p:spPr>
        <p:txBody>
          <a:bodyPr anchor="b">
            <a:normAutofit/>
          </a:bodyPr>
          <a:lstStyle>
            <a:lvl1pPr algn="l">
              <a:defRPr b="0" cap="none" sz="4400"/>
            </a:lvl1pPr>
          </a:lstStyle>
          <a:p>
            <a:r>
              <a:rPr lang="en-US" smtClean="0"/>
              <a:t>Click to edit Master title style</a:t>
            </a:r>
            <a:endParaRPr dirty="0" lang="en-US"/>
          </a:p>
        </p:txBody>
      </p:sp>
      <p:sp>
        <p:nvSpPr>
          <p:cNvPr id="1048680" name="Text Placeholder 2"/>
          <p:cNvSpPr>
            <a:spLocks noGrp="1"/>
          </p:cNvSpPr>
          <p:nvPr>
            <p:ph type="body" idx="1"/>
          </p:nvPr>
        </p:nvSpPr>
        <p:spPr>
          <a:xfrm>
            <a:off x="609598" y="4527448"/>
            <a:ext cx="6347715" cy="1513914"/>
          </a:xfrm>
        </p:spPr>
        <p:txBody>
          <a:bodyPr anchor="t">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81"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682" name="Footer Placeholder 4"/>
          <p:cNvSpPr>
            <a:spLocks noGrp="1"/>
          </p:cNvSpPr>
          <p:nvPr>
            <p:ph type="ftr" sz="quarter" idx="11"/>
          </p:nvPr>
        </p:nvSpPr>
        <p:spPr/>
        <p:txBody>
          <a:bodyPr/>
          <a:p>
            <a:endParaRPr lang="en-US"/>
          </a:p>
        </p:txBody>
      </p:sp>
      <p:sp>
        <p:nvSpPr>
          <p:cNvPr id="1048683"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59" name=""/>
        <p:cNvGrpSpPr/>
        <p:nvPr/>
      </p:nvGrpSpPr>
      <p:grpSpPr>
        <a:xfrm>
          <a:off x="0" y="0"/>
          <a:ext cx="0" cy="0"/>
          <a:chOff x="0" y="0"/>
          <a:chExt cx="0" cy="0"/>
        </a:xfrm>
      </p:grpSpPr>
      <p:sp>
        <p:nvSpPr>
          <p:cNvPr id="1048636" name="Title 1"/>
          <p:cNvSpPr>
            <a:spLocks noGrp="1"/>
          </p:cNvSpPr>
          <p:nvPr>
            <p:ph type="title"/>
          </p:nvPr>
        </p:nvSpPr>
        <p:spPr>
          <a:xfrm>
            <a:off x="774885" y="609600"/>
            <a:ext cx="6072182" cy="3022600"/>
          </a:xfrm>
        </p:spPr>
        <p:txBody>
          <a:bodyPr anchor="ctr">
            <a:normAutofit/>
          </a:bodyPr>
          <a:lstStyle>
            <a:lvl1pPr algn="l">
              <a:defRPr b="0" cap="none" sz="4400"/>
            </a:lvl1pPr>
          </a:lstStyle>
          <a:p>
            <a:r>
              <a:rPr lang="en-US" smtClean="0"/>
              <a:t>Click to edit Master title style</a:t>
            </a:r>
            <a:endParaRPr dirty="0" lang="en-US"/>
          </a:p>
        </p:txBody>
      </p:sp>
      <p:sp>
        <p:nvSpPr>
          <p:cNvPr id="1048637" name="Text Placeholder 9"/>
          <p:cNvSpPr>
            <a:spLocks noGrp="1"/>
          </p:cNvSpPr>
          <p:nvPr>
            <p:ph type="body" sz="quarter" idx="13"/>
          </p:nvPr>
        </p:nvSpPr>
        <p:spPr>
          <a:xfrm>
            <a:off x="609597" y="4013200"/>
            <a:ext cx="6347716" cy="514248"/>
          </a:xfrm>
        </p:spPr>
        <p:txBody>
          <a:bodyPr anchor="b">
            <a:noAutofit/>
          </a:bodyPr>
          <a:lstStyle>
            <a:lvl1pPr indent="0" marL="0">
              <a:buFontTx/>
              <a:buNone/>
              <a:defRPr sz="2400">
                <a:solidFill>
                  <a:schemeClr val="tx1">
                    <a:lumMod val="75000"/>
                    <a:lumOff val="25000"/>
                  </a:schemeClr>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Click to edit Master text styles</a:t>
            </a:r>
          </a:p>
        </p:txBody>
      </p:sp>
      <p:sp>
        <p:nvSpPr>
          <p:cNvPr id="1048638" name="Text Placeholder 2"/>
          <p:cNvSpPr>
            <a:spLocks noGrp="1"/>
          </p:cNvSpPr>
          <p:nvPr>
            <p:ph type="body" idx="1"/>
          </p:nvPr>
        </p:nvSpPr>
        <p:spPr>
          <a:xfrm>
            <a:off x="609598" y="4527448"/>
            <a:ext cx="6347715" cy="1513914"/>
          </a:xfrm>
        </p:spPr>
        <p:txBody>
          <a:bodyPr anchor="t">
            <a:normAutofit/>
          </a:bodyPr>
          <a:lstStyle>
            <a:lvl1pPr algn="l" indent="0" marL="0">
              <a:buNone/>
              <a:defRPr sz="18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39"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640" name="Footer Placeholder 4"/>
          <p:cNvSpPr>
            <a:spLocks noGrp="1"/>
          </p:cNvSpPr>
          <p:nvPr>
            <p:ph type="ftr" sz="quarter" idx="11"/>
          </p:nvPr>
        </p:nvSpPr>
        <p:spPr/>
        <p:txBody>
          <a:bodyPr/>
          <a:p>
            <a:endParaRPr lang="en-US"/>
          </a:p>
        </p:txBody>
      </p:sp>
      <p:sp>
        <p:nvSpPr>
          <p:cNvPr id="1048641" name="Slide Number Placeholder 5"/>
          <p:cNvSpPr>
            <a:spLocks noGrp="1"/>
          </p:cNvSpPr>
          <p:nvPr>
            <p:ph type="sldNum" sz="quarter" idx="12"/>
          </p:nvPr>
        </p:nvSpPr>
        <p:spPr/>
        <p:txBody>
          <a:bodyPr/>
          <a:p>
            <a:fld id="{D04CBCCE-B246-4D29-B8A5-30A62E149F7C}" type="slidenum">
              <a:rPr lang="en-US" smtClean="0"/>
              <a:t>‹#›</a:t>
            </a:fld>
            <a:endParaRPr lang="en-US"/>
          </a:p>
        </p:txBody>
      </p:sp>
      <p:sp>
        <p:nvSpPr>
          <p:cNvPr id="1048642" name="TextBox 23"/>
          <p:cNvSpPr txBox="1"/>
          <p:nvPr/>
        </p:nvSpPr>
        <p:spPr>
          <a:xfrm>
            <a:off x="482711" y="790378"/>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
        <p:nvSpPr>
          <p:cNvPr id="1048643" name="TextBox 24"/>
          <p:cNvSpPr txBox="1"/>
          <p:nvPr/>
        </p:nvSpPr>
        <p:spPr>
          <a:xfrm>
            <a:off x="6747699" y="2886556"/>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69" name=""/>
        <p:cNvGrpSpPr/>
        <p:nvPr/>
      </p:nvGrpSpPr>
      <p:grpSpPr>
        <a:xfrm>
          <a:off x="0" y="0"/>
          <a:ext cx="0" cy="0"/>
          <a:chOff x="0" y="0"/>
          <a:chExt cx="0" cy="0"/>
        </a:xfrm>
      </p:grpSpPr>
      <p:sp>
        <p:nvSpPr>
          <p:cNvPr id="1048695" name="Title 1"/>
          <p:cNvSpPr>
            <a:spLocks noGrp="1"/>
          </p:cNvSpPr>
          <p:nvPr>
            <p:ph type="title"/>
          </p:nvPr>
        </p:nvSpPr>
        <p:spPr>
          <a:xfrm>
            <a:off x="615848" y="609600"/>
            <a:ext cx="6341465" cy="3022600"/>
          </a:xfrm>
        </p:spPr>
        <p:txBody>
          <a:bodyPr anchor="ctr">
            <a:normAutofit/>
          </a:bodyPr>
          <a:lstStyle>
            <a:lvl1pPr algn="l">
              <a:defRPr b="0" cap="none" sz="4400"/>
            </a:lvl1pPr>
          </a:lstStyle>
          <a:p>
            <a:r>
              <a:rPr lang="en-US" smtClean="0"/>
              <a:t>Click to edit Master title style</a:t>
            </a:r>
            <a:endParaRPr dirty="0" lang="en-US"/>
          </a:p>
        </p:txBody>
      </p:sp>
      <p:sp>
        <p:nvSpPr>
          <p:cNvPr id="1048696" name="Text Placeholder 9"/>
          <p:cNvSpPr>
            <a:spLocks noGrp="1"/>
          </p:cNvSpPr>
          <p:nvPr>
            <p:ph type="body" sz="quarter" idx="13"/>
          </p:nvPr>
        </p:nvSpPr>
        <p:spPr>
          <a:xfrm>
            <a:off x="609597" y="4013200"/>
            <a:ext cx="6347716" cy="514248"/>
          </a:xfrm>
        </p:spPr>
        <p:txBody>
          <a:bodyPr anchor="b">
            <a:noAutofit/>
          </a:bodyPr>
          <a:lstStyle>
            <a:lvl1pPr indent="0" marL="0">
              <a:buFontTx/>
              <a:buNone/>
              <a:defRPr sz="2400">
                <a:solidFill>
                  <a:schemeClr val="accent1"/>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Click to edit Master text styles</a:t>
            </a:r>
          </a:p>
        </p:txBody>
      </p:sp>
      <p:sp>
        <p:nvSpPr>
          <p:cNvPr id="1048697" name="Text Placeholder 2"/>
          <p:cNvSpPr>
            <a:spLocks noGrp="1"/>
          </p:cNvSpPr>
          <p:nvPr>
            <p:ph type="body" idx="1"/>
          </p:nvPr>
        </p:nvSpPr>
        <p:spPr>
          <a:xfrm>
            <a:off x="609598" y="4527448"/>
            <a:ext cx="6347715" cy="1513914"/>
          </a:xfrm>
        </p:spPr>
        <p:txBody>
          <a:bodyPr anchor="t">
            <a:normAutofit/>
          </a:bodyPr>
          <a:lstStyle>
            <a:lvl1pPr algn="l" indent="0" marL="0">
              <a:buNone/>
              <a:defRPr sz="18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98"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699" name="Footer Placeholder 4"/>
          <p:cNvSpPr>
            <a:spLocks noGrp="1"/>
          </p:cNvSpPr>
          <p:nvPr>
            <p:ph type="ftr" sz="quarter" idx="11"/>
          </p:nvPr>
        </p:nvSpPr>
        <p:spPr/>
        <p:txBody>
          <a:bodyPr/>
          <a:p>
            <a:endParaRPr lang="en-US"/>
          </a:p>
        </p:txBody>
      </p:sp>
      <p:sp>
        <p:nvSpPr>
          <p:cNvPr id="1048700"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2" name=""/>
        <p:cNvGrpSpPr/>
        <p:nvPr/>
      </p:nvGrpSpPr>
      <p:grpSpPr>
        <a:xfrm>
          <a:off x="0" y="0"/>
          <a:ext cx="0" cy="0"/>
          <a:chOff x="0" y="0"/>
          <a:chExt cx="0" cy="0"/>
        </a:xfrm>
      </p:grpSpPr>
      <p:sp>
        <p:nvSpPr>
          <p:cNvPr id="1048658" name="Title 1"/>
          <p:cNvSpPr>
            <a:spLocks noGrp="1"/>
          </p:cNvSpPr>
          <p:nvPr>
            <p:ph type="title"/>
          </p:nvPr>
        </p:nvSpPr>
        <p:spPr/>
        <p:txBody>
          <a:bodyPr/>
          <a:p>
            <a:r>
              <a:rPr lang="en-US" smtClean="0"/>
              <a:t>Click to edit Master title style</a:t>
            </a:r>
            <a:endParaRPr dirty="0" lang="en-US"/>
          </a:p>
        </p:txBody>
      </p:sp>
      <p:sp>
        <p:nvSpPr>
          <p:cNvPr id="1048659"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60"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661" name="Footer Placeholder 4"/>
          <p:cNvSpPr>
            <a:spLocks noGrp="1"/>
          </p:cNvSpPr>
          <p:nvPr>
            <p:ph type="ftr" sz="quarter" idx="11"/>
          </p:nvPr>
        </p:nvSpPr>
        <p:spPr/>
        <p:txBody>
          <a:bodyPr/>
          <a:p>
            <a:endParaRPr lang="en-US"/>
          </a:p>
        </p:txBody>
      </p:sp>
      <p:sp>
        <p:nvSpPr>
          <p:cNvPr id="1048662"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71" name=""/>
        <p:cNvGrpSpPr/>
        <p:nvPr/>
      </p:nvGrpSpPr>
      <p:grpSpPr>
        <a:xfrm>
          <a:off x="0" y="0"/>
          <a:ext cx="0" cy="0"/>
          <a:chOff x="0" y="0"/>
          <a:chExt cx="0" cy="0"/>
        </a:xfrm>
      </p:grpSpPr>
      <p:sp>
        <p:nvSpPr>
          <p:cNvPr id="1048707" name="Vertical Title 1"/>
          <p:cNvSpPr>
            <a:spLocks noGrp="1"/>
          </p:cNvSpPr>
          <p:nvPr>
            <p:ph type="title" orient="vert"/>
          </p:nvPr>
        </p:nvSpPr>
        <p:spPr>
          <a:xfrm>
            <a:off x="5977312" y="609600"/>
            <a:ext cx="978812" cy="5251451"/>
          </a:xfrm>
        </p:spPr>
        <p:txBody>
          <a:bodyPr anchor="ctr" vert="eaVert"/>
          <a:p>
            <a:r>
              <a:rPr lang="en-US" smtClean="0"/>
              <a:t>Click to edit Master title style</a:t>
            </a:r>
            <a:endParaRPr dirty="0" lang="en-US"/>
          </a:p>
        </p:txBody>
      </p:sp>
      <p:sp>
        <p:nvSpPr>
          <p:cNvPr id="1048708" name="Vertical Text Placeholder 2"/>
          <p:cNvSpPr>
            <a:spLocks noGrp="1"/>
          </p:cNvSpPr>
          <p:nvPr>
            <p:ph type="body" orient="vert" idx="1"/>
          </p:nvPr>
        </p:nvSpPr>
        <p:spPr>
          <a:xfrm>
            <a:off x="609599" y="609600"/>
            <a:ext cx="5195026" cy="5251451"/>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09"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710" name="Footer Placeholder 4"/>
          <p:cNvSpPr>
            <a:spLocks noGrp="1"/>
          </p:cNvSpPr>
          <p:nvPr>
            <p:ph type="ftr" sz="quarter" idx="11"/>
          </p:nvPr>
        </p:nvSpPr>
        <p:spPr/>
        <p:txBody>
          <a:bodyPr/>
          <a:p>
            <a:endParaRPr lang="en-US"/>
          </a:p>
        </p:txBody>
      </p:sp>
      <p:sp>
        <p:nvSpPr>
          <p:cNvPr id="1048711"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0" name=""/>
        <p:cNvGrpSpPr/>
        <p:nvPr/>
      </p:nvGrpSpPr>
      <p:grpSpPr>
        <a:xfrm>
          <a:off x="0" y="0"/>
          <a:ext cx="0" cy="0"/>
          <a:chOff x="0" y="0"/>
          <a:chExt cx="0" cy="0"/>
        </a:xfrm>
      </p:grpSpPr>
      <p:sp>
        <p:nvSpPr>
          <p:cNvPr id="1048604" name="Title 1"/>
          <p:cNvSpPr>
            <a:spLocks noGrp="1"/>
          </p:cNvSpPr>
          <p:nvPr>
            <p:ph type="title"/>
          </p:nvPr>
        </p:nvSpPr>
        <p:spPr/>
        <p:txBody>
          <a:bodyPr>
            <a:normAutofit/>
          </a:bodyPr>
          <a:lstStyle>
            <a:lvl1pPr>
              <a:defRPr sz="3600"/>
            </a:lvl1pPr>
          </a:lstStyle>
          <a:p>
            <a:r>
              <a:rPr lang="en-US" smtClean="0"/>
              <a:t>Click to edit Master title style</a:t>
            </a:r>
            <a:endParaRPr dirty="0" lang="en-US"/>
          </a:p>
        </p:txBody>
      </p:sp>
      <p:sp>
        <p:nvSpPr>
          <p:cNvPr id="1048605"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06"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607" name="Footer Placeholder 4"/>
          <p:cNvSpPr>
            <a:spLocks noGrp="1"/>
          </p:cNvSpPr>
          <p:nvPr>
            <p:ph type="ftr" sz="quarter" idx="11"/>
          </p:nvPr>
        </p:nvSpPr>
        <p:spPr/>
        <p:txBody>
          <a:bodyPr/>
          <a:p>
            <a:endParaRPr lang="en-US"/>
          </a:p>
        </p:txBody>
      </p:sp>
      <p:sp>
        <p:nvSpPr>
          <p:cNvPr id="1048608"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63" name=""/>
        <p:cNvGrpSpPr/>
        <p:nvPr/>
      </p:nvGrpSpPr>
      <p:grpSpPr>
        <a:xfrm>
          <a:off x="0" y="0"/>
          <a:ext cx="0" cy="0"/>
          <a:chOff x="0" y="0"/>
          <a:chExt cx="0" cy="0"/>
        </a:xfrm>
      </p:grpSpPr>
      <p:sp>
        <p:nvSpPr>
          <p:cNvPr id="1048663" name="Title 1"/>
          <p:cNvSpPr>
            <a:spLocks noGrp="1"/>
          </p:cNvSpPr>
          <p:nvPr>
            <p:ph type="title"/>
          </p:nvPr>
        </p:nvSpPr>
        <p:spPr>
          <a:xfrm>
            <a:off x="609598" y="2700868"/>
            <a:ext cx="6347715" cy="1826581"/>
          </a:xfrm>
        </p:spPr>
        <p:txBody>
          <a:bodyPr anchor="b"/>
          <a:lstStyle>
            <a:lvl1pPr algn="l">
              <a:defRPr b="0" cap="none" sz="4000"/>
            </a:lvl1pPr>
          </a:lstStyle>
          <a:p>
            <a:r>
              <a:rPr lang="en-US" smtClean="0"/>
              <a:t>Click to edit Master title style</a:t>
            </a:r>
            <a:endParaRPr dirty="0" lang="en-US"/>
          </a:p>
        </p:txBody>
      </p:sp>
      <p:sp>
        <p:nvSpPr>
          <p:cNvPr id="1048664" name="Text Placeholder 2"/>
          <p:cNvSpPr>
            <a:spLocks noGrp="1"/>
          </p:cNvSpPr>
          <p:nvPr>
            <p:ph type="body" idx="1"/>
          </p:nvPr>
        </p:nvSpPr>
        <p:spPr>
          <a:xfrm>
            <a:off x="609598" y="4527448"/>
            <a:ext cx="6347715" cy="860400"/>
          </a:xfrm>
        </p:spPr>
        <p:txBody>
          <a:bodyPr anchor="t"/>
          <a:lstStyle>
            <a:lvl1pPr algn="l" indent="0" marL="0">
              <a:buNone/>
              <a:defRPr sz="20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65" name="Date Placeholder 3"/>
          <p:cNvSpPr>
            <a:spLocks noGrp="1"/>
          </p:cNvSpPr>
          <p:nvPr>
            <p:ph type="dt" sz="half" idx="10"/>
          </p:nvPr>
        </p:nvSpPr>
        <p:spPr/>
        <p:txBody>
          <a:bodyPr/>
          <a:p>
            <a:fld id="{491D52B9-463B-4AEF-9139-318370AE060B}" type="datetimeFigureOut">
              <a:rPr lang="en-US" smtClean="0"/>
              <a:t>4/13/2020</a:t>
            </a:fld>
            <a:endParaRPr lang="en-US"/>
          </a:p>
        </p:txBody>
      </p:sp>
      <p:sp>
        <p:nvSpPr>
          <p:cNvPr id="1048666" name="Footer Placeholder 4"/>
          <p:cNvSpPr>
            <a:spLocks noGrp="1"/>
          </p:cNvSpPr>
          <p:nvPr>
            <p:ph type="ftr" sz="quarter" idx="11"/>
          </p:nvPr>
        </p:nvSpPr>
        <p:spPr/>
        <p:txBody>
          <a:bodyPr/>
          <a:p>
            <a:endParaRPr lang="en-US"/>
          </a:p>
        </p:txBody>
      </p:sp>
      <p:sp>
        <p:nvSpPr>
          <p:cNvPr id="1048667"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8" name=""/>
        <p:cNvGrpSpPr/>
        <p:nvPr/>
      </p:nvGrpSpPr>
      <p:grpSpPr>
        <a:xfrm>
          <a:off x="0" y="0"/>
          <a:ext cx="0" cy="0"/>
          <a:chOff x="0" y="0"/>
          <a:chExt cx="0" cy="0"/>
        </a:xfrm>
      </p:grpSpPr>
      <p:sp>
        <p:nvSpPr>
          <p:cNvPr id="1048689" name="Title 1"/>
          <p:cNvSpPr>
            <a:spLocks noGrp="1"/>
          </p:cNvSpPr>
          <p:nvPr>
            <p:ph type="title"/>
          </p:nvPr>
        </p:nvSpPr>
        <p:spPr>
          <a:xfrm>
            <a:off x="609600" y="609600"/>
            <a:ext cx="6347714" cy="1320800"/>
          </a:xfrm>
        </p:spPr>
        <p:txBody>
          <a:bodyPr/>
          <a:p>
            <a:r>
              <a:rPr lang="en-US" smtClean="0"/>
              <a:t>Click to edit Master title style</a:t>
            </a:r>
            <a:endParaRPr dirty="0" lang="en-US"/>
          </a:p>
        </p:txBody>
      </p:sp>
      <p:sp>
        <p:nvSpPr>
          <p:cNvPr id="1048690"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91"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92" name="Date Placeholder 4"/>
          <p:cNvSpPr>
            <a:spLocks noGrp="1"/>
          </p:cNvSpPr>
          <p:nvPr>
            <p:ph type="dt" sz="half" idx="10"/>
          </p:nvPr>
        </p:nvSpPr>
        <p:spPr/>
        <p:txBody>
          <a:bodyPr/>
          <a:p>
            <a:fld id="{491D52B9-463B-4AEF-9139-318370AE060B}" type="datetimeFigureOut">
              <a:rPr lang="en-US" smtClean="0"/>
              <a:t>4/13/2020</a:t>
            </a:fld>
            <a:endParaRPr lang="en-US"/>
          </a:p>
        </p:txBody>
      </p:sp>
      <p:sp>
        <p:nvSpPr>
          <p:cNvPr id="1048693" name="Footer Placeholder 5"/>
          <p:cNvSpPr>
            <a:spLocks noGrp="1"/>
          </p:cNvSpPr>
          <p:nvPr>
            <p:ph type="ftr" sz="quarter" idx="11"/>
          </p:nvPr>
        </p:nvSpPr>
        <p:spPr/>
        <p:txBody>
          <a:bodyPr/>
          <a:p>
            <a:endParaRPr lang="en-US"/>
          </a:p>
        </p:txBody>
      </p:sp>
      <p:sp>
        <p:nvSpPr>
          <p:cNvPr id="1048694" name="Slide Number Placeholder 6"/>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64" name=""/>
        <p:cNvGrpSpPr/>
        <p:nvPr/>
      </p:nvGrpSpPr>
      <p:grpSpPr>
        <a:xfrm>
          <a:off x="0" y="0"/>
          <a:ext cx="0" cy="0"/>
          <a:chOff x="0" y="0"/>
          <a:chExt cx="0" cy="0"/>
        </a:xfrm>
      </p:grpSpPr>
      <p:sp>
        <p:nvSpPr>
          <p:cNvPr id="1048668" name="Title 1"/>
          <p:cNvSpPr>
            <a:spLocks noGrp="1"/>
          </p:cNvSpPr>
          <p:nvPr>
            <p:ph type="title"/>
          </p:nvPr>
        </p:nvSpPr>
        <p:spPr>
          <a:xfrm>
            <a:off x="609599" y="609600"/>
            <a:ext cx="6347713" cy="1320800"/>
          </a:xfrm>
        </p:spPr>
        <p:txBody>
          <a:bodyPr/>
          <a:p>
            <a:r>
              <a:rPr lang="en-US" smtClean="0"/>
              <a:t>Click to edit Master title style</a:t>
            </a:r>
            <a:endParaRPr dirty="0" lang="en-US"/>
          </a:p>
        </p:txBody>
      </p:sp>
      <p:sp>
        <p:nvSpPr>
          <p:cNvPr id="1048669" name="Text Placeholder 2"/>
          <p:cNvSpPr>
            <a:spLocks noGrp="1"/>
          </p:cNvSpPr>
          <p:nvPr>
            <p:ph type="body" idx="1"/>
          </p:nvPr>
        </p:nvSpPr>
        <p:spPr>
          <a:xfrm>
            <a:off x="609599" y="2160983"/>
            <a:ext cx="3090672"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70" name="Content Placeholder 3"/>
          <p:cNvSpPr>
            <a:spLocks noGrp="1"/>
          </p:cNvSpPr>
          <p:nvPr>
            <p:ph sz="half" idx="2"/>
          </p:nvPr>
        </p:nvSpPr>
        <p:spPr>
          <a:xfrm>
            <a:off x="609599" y="2737246"/>
            <a:ext cx="3090672" cy="3304117"/>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71" name="Text Placeholder 4"/>
          <p:cNvSpPr>
            <a:spLocks noGrp="1"/>
          </p:cNvSpPr>
          <p:nvPr>
            <p:ph type="body" sz="quarter" idx="3"/>
          </p:nvPr>
        </p:nvSpPr>
        <p:spPr>
          <a:xfrm>
            <a:off x="3866640" y="2160983"/>
            <a:ext cx="3090672"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72" name="Content Placeholder 5"/>
          <p:cNvSpPr>
            <a:spLocks noGrp="1"/>
          </p:cNvSpPr>
          <p:nvPr>
            <p:ph sz="quarter" idx="4"/>
          </p:nvPr>
        </p:nvSpPr>
        <p:spPr>
          <a:xfrm>
            <a:off x="3866640" y="2737246"/>
            <a:ext cx="3090672" cy="3304117"/>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73" name="Date Placeholder 6"/>
          <p:cNvSpPr>
            <a:spLocks noGrp="1"/>
          </p:cNvSpPr>
          <p:nvPr>
            <p:ph type="dt" sz="half" idx="10"/>
          </p:nvPr>
        </p:nvSpPr>
        <p:spPr/>
        <p:txBody>
          <a:bodyPr/>
          <a:p>
            <a:fld id="{491D52B9-463B-4AEF-9139-318370AE060B}" type="datetimeFigureOut">
              <a:rPr lang="en-US" smtClean="0"/>
              <a:t>4/13/2020</a:t>
            </a:fld>
            <a:endParaRPr lang="en-US"/>
          </a:p>
        </p:txBody>
      </p:sp>
      <p:sp>
        <p:nvSpPr>
          <p:cNvPr id="1048674" name="Footer Placeholder 7"/>
          <p:cNvSpPr>
            <a:spLocks noGrp="1"/>
          </p:cNvSpPr>
          <p:nvPr>
            <p:ph type="ftr" sz="quarter" idx="11"/>
          </p:nvPr>
        </p:nvSpPr>
        <p:spPr/>
        <p:txBody>
          <a:bodyPr/>
          <a:p>
            <a:endParaRPr lang="en-US"/>
          </a:p>
        </p:txBody>
      </p:sp>
      <p:sp>
        <p:nvSpPr>
          <p:cNvPr id="1048675" name="Slide Number Placeholder 8"/>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58" name=""/>
        <p:cNvGrpSpPr/>
        <p:nvPr/>
      </p:nvGrpSpPr>
      <p:grpSpPr>
        <a:xfrm>
          <a:off x="0" y="0"/>
          <a:ext cx="0" cy="0"/>
          <a:chOff x="0" y="0"/>
          <a:chExt cx="0" cy="0"/>
        </a:xfrm>
      </p:grpSpPr>
      <p:sp>
        <p:nvSpPr>
          <p:cNvPr id="1048632" name="Title 1"/>
          <p:cNvSpPr>
            <a:spLocks noGrp="1"/>
          </p:cNvSpPr>
          <p:nvPr>
            <p:ph type="title"/>
          </p:nvPr>
        </p:nvSpPr>
        <p:spPr>
          <a:xfrm>
            <a:off x="609599" y="609600"/>
            <a:ext cx="6347714" cy="1320800"/>
          </a:xfrm>
        </p:spPr>
        <p:txBody>
          <a:bodyPr/>
          <a:p>
            <a:r>
              <a:rPr lang="en-US" smtClean="0"/>
              <a:t>Click to edit Master title style</a:t>
            </a:r>
            <a:endParaRPr dirty="0" lang="en-US"/>
          </a:p>
        </p:txBody>
      </p:sp>
      <p:sp>
        <p:nvSpPr>
          <p:cNvPr id="1048633" name="Date Placeholder 2"/>
          <p:cNvSpPr>
            <a:spLocks noGrp="1"/>
          </p:cNvSpPr>
          <p:nvPr>
            <p:ph type="dt" sz="half" idx="10"/>
          </p:nvPr>
        </p:nvSpPr>
        <p:spPr/>
        <p:txBody>
          <a:bodyPr/>
          <a:p>
            <a:fld id="{491D52B9-463B-4AEF-9139-318370AE060B}" type="datetimeFigureOut">
              <a:rPr lang="en-US" smtClean="0"/>
              <a:t>4/13/2020</a:t>
            </a:fld>
            <a:endParaRPr lang="en-US"/>
          </a:p>
        </p:txBody>
      </p:sp>
      <p:sp>
        <p:nvSpPr>
          <p:cNvPr id="1048634" name="Footer Placeholder 3"/>
          <p:cNvSpPr>
            <a:spLocks noGrp="1"/>
          </p:cNvSpPr>
          <p:nvPr>
            <p:ph type="ftr" sz="quarter" idx="11"/>
          </p:nvPr>
        </p:nvSpPr>
        <p:spPr/>
        <p:txBody>
          <a:bodyPr/>
          <a:p>
            <a:endParaRPr lang="en-US"/>
          </a:p>
        </p:txBody>
      </p:sp>
      <p:sp>
        <p:nvSpPr>
          <p:cNvPr id="1048635" name="Slide Number Placeholder 4"/>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65" name=""/>
        <p:cNvGrpSpPr/>
        <p:nvPr/>
      </p:nvGrpSpPr>
      <p:grpSpPr>
        <a:xfrm>
          <a:off x="0" y="0"/>
          <a:ext cx="0" cy="0"/>
          <a:chOff x="0" y="0"/>
          <a:chExt cx="0" cy="0"/>
        </a:xfrm>
      </p:grpSpPr>
      <p:sp>
        <p:nvSpPr>
          <p:cNvPr id="1048676" name="Date Placeholder 1"/>
          <p:cNvSpPr>
            <a:spLocks noGrp="1"/>
          </p:cNvSpPr>
          <p:nvPr>
            <p:ph type="dt" sz="half" idx="10"/>
          </p:nvPr>
        </p:nvSpPr>
        <p:spPr/>
        <p:txBody>
          <a:bodyPr/>
          <a:p>
            <a:fld id="{491D52B9-463B-4AEF-9139-318370AE060B}" type="datetimeFigureOut">
              <a:rPr lang="en-US" smtClean="0"/>
              <a:t>4/13/2020</a:t>
            </a:fld>
            <a:endParaRPr lang="en-US"/>
          </a:p>
        </p:txBody>
      </p:sp>
      <p:sp>
        <p:nvSpPr>
          <p:cNvPr id="1048677" name="Footer Placeholder 2"/>
          <p:cNvSpPr>
            <a:spLocks noGrp="1"/>
          </p:cNvSpPr>
          <p:nvPr>
            <p:ph type="ftr" sz="quarter" idx="11"/>
          </p:nvPr>
        </p:nvSpPr>
        <p:spPr/>
        <p:txBody>
          <a:bodyPr/>
          <a:p>
            <a:endParaRPr lang="en-US"/>
          </a:p>
        </p:txBody>
      </p:sp>
      <p:sp>
        <p:nvSpPr>
          <p:cNvPr id="1048678" name="Slide Number Placeholder 3"/>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70" name=""/>
        <p:cNvGrpSpPr/>
        <p:nvPr/>
      </p:nvGrpSpPr>
      <p:grpSpPr>
        <a:xfrm>
          <a:off x="0" y="0"/>
          <a:ext cx="0" cy="0"/>
          <a:chOff x="0" y="0"/>
          <a:chExt cx="0" cy="0"/>
        </a:xfrm>
      </p:grpSpPr>
      <p:sp>
        <p:nvSpPr>
          <p:cNvPr id="1048701"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dirty="0" lang="en-US"/>
          </a:p>
        </p:txBody>
      </p:sp>
      <p:sp>
        <p:nvSpPr>
          <p:cNvPr id="1048702" name="Content Placeholder 2"/>
          <p:cNvSpPr>
            <a:spLocks noGrp="1"/>
          </p:cNvSpPr>
          <p:nvPr>
            <p:ph idx="1"/>
          </p:nvPr>
        </p:nvSpPr>
        <p:spPr>
          <a:xfrm>
            <a:off x="3571275" y="514925"/>
            <a:ext cx="3386037" cy="5526437"/>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03" name="Text Placeholder 3"/>
          <p:cNvSpPr>
            <a:spLocks noGrp="1"/>
          </p:cNvSpPr>
          <p:nvPr>
            <p:ph type="body" sz="half" idx="2"/>
          </p:nvPr>
        </p:nvSpPr>
        <p:spPr>
          <a:xfrm>
            <a:off x="609599" y="2777069"/>
            <a:ext cx="2790182" cy="2584449"/>
          </a:xfrm>
        </p:spPr>
        <p:txBody>
          <a:bodyPr>
            <a:normAutofit/>
          </a:bodyPr>
          <a:lstStyle>
            <a:lvl1pPr indent="0" marL="0">
              <a:buNone/>
              <a:defRPr sz="1400"/>
            </a:lvl1pPr>
            <a:lvl2pPr indent="0" marL="342900">
              <a:buNone/>
              <a:defRPr sz="1050"/>
            </a:lvl2pPr>
            <a:lvl3pPr indent="0" marL="685800">
              <a:buNone/>
              <a:defRPr sz="900"/>
            </a:lvl3pPr>
            <a:lvl4pPr indent="0" marL="1028700">
              <a:buNone/>
              <a:defRPr sz="750"/>
            </a:lvl4pPr>
            <a:lvl5pPr indent="0" marL="1371600">
              <a:buNone/>
              <a:defRPr sz="750"/>
            </a:lvl5pPr>
            <a:lvl6pPr indent="0" marL="1714500">
              <a:buNone/>
              <a:defRPr sz="750"/>
            </a:lvl6pPr>
            <a:lvl7pPr indent="0" marL="2057400">
              <a:buNone/>
              <a:defRPr sz="750"/>
            </a:lvl7pPr>
            <a:lvl8pPr indent="0" marL="2400300">
              <a:buNone/>
              <a:defRPr sz="750"/>
            </a:lvl8pPr>
            <a:lvl9pPr indent="0" marL="2743200">
              <a:buNone/>
              <a:defRPr sz="750"/>
            </a:lvl9pPr>
          </a:lstStyle>
          <a:p>
            <a:pPr lvl="0"/>
            <a:r>
              <a:rPr lang="en-US" smtClean="0"/>
              <a:t>Click to edit Master text styles</a:t>
            </a:r>
          </a:p>
        </p:txBody>
      </p:sp>
      <p:sp>
        <p:nvSpPr>
          <p:cNvPr id="1048704" name="Date Placeholder 4"/>
          <p:cNvSpPr>
            <a:spLocks noGrp="1"/>
          </p:cNvSpPr>
          <p:nvPr>
            <p:ph type="dt" sz="half" idx="10"/>
          </p:nvPr>
        </p:nvSpPr>
        <p:spPr/>
        <p:txBody>
          <a:bodyPr/>
          <a:p>
            <a:fld id="{491D52B9-463B-4AEF-9139-318370AE060B}" type="datetimeFigureOut">
              <a:rPr lang="en-US" smtClean="0"/>
              <a:t>4/13/2020</a:t>
            </a:fld>
            <a:endParaRPr lang="en-US"/>
          </a:p>
        </p:txBody>
      </p:sp>
      <p:sp>
        <p:nvSpPr>
          <p:cNvPr id="1048705" name="Footer Placeholder 5"/>
          <p:cNvSpPr>
            <a:spLocks noGrp="1"/>
          </p:cNvSpPr>
          <p:nvPr>
            <p:ph type="ftr" sz="quarter" idx="11"/>
          </p:nvPr>
        </p:nvSpPr>
        <p:spPr/>
        <p:txBody>
          <a:bodyPr/>
          <a:p>
            <a:endParaRPr lang="en-US"/>
          </a:p>
        </p:txBody>
      </p:sp>
      <p:sp>
        <p:nvSpPr>
          <p:cNvPr id="1048706" name="Slide Number Placeholder 6"/>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61" name=""/>
        <p:cNvGrpSpPr/>
        <p:nvPr/>
      </p:nvGrpSpPr>
      <p:grpSpPr>
        <a:xfrm>
          <a:off x="0" y="0"/>
          <a:ext cx="0" cy="0"/>
          <a:chOff x="0" y="0"/>
          <a:chExt cx="0" cy="0"/>
        </a:xfrm>
      </p:grpSpPr>
      <p:sp>
        <p:nvSpPr>
          <p:cNvPr id="1048652" name="Title 1"/>
          <p:cNvSpPr>
            <a:spLocks noGrp="1"/>
          </p:cNvSpPr>
          <p:nvPr>
            <p:ph type="title"/>
          </p:nvPr>
        </p:nvSpPr>
        <p:spPr>
          <a:xfrm>
            <a:off x="609599" y="4800600"/>
            <a:ext cx="6347714" cy="566738"/>
          </a:xfrm>
        </p:spPr>
        <p:txBody>
          <a:bodyPr anchor="b">
            <a:normAutofit/>
          </a:bodyPr>
          <a:lstStyle>
            <a:lvl1pPr algn="l">
              <a:defRPr b="0" sz="2400"/>
            </a:lvl1pPr>
          </a:lstStyle>
          <a:p>
            <a:r>
              <a:rPr lang="en-US" smtClean="0"/>
              <a:t>Click to edit Master title style</a:t>
            </a:r>
            <a:endParaRPr dirty="0" lang="en-US"/>
          </a:p>
        </p:txBody>
      </p:sp>
      <p:sp>
        <p:nvSpPr>
          <p:cNvPr id="1048653" name="Picture Placeholder 2"/>
          <p:cNvSpPr>
            <a:spLocks noChangeAspect="1" noGrp="1"/>
          </p:cNvSpPr>
          <p:nvPr>
            <p:ph type="pic" idx="1"/>
          </p:nvPr>
        </p:nvSpPr>
        <p:spPr>
          <a:xfrm>
            <a:off x="609599" y="609600"/>
            <a:ext cx="6347714" cy="3845718"/>
          </a:xfrm>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smtClean="0"/>
              <a:t>Click icon to add picture</a:t>
            </a:r>
            <a:endParaRPr dirty="0" lang="en-US"/>
          </a:p>
        </p:txBody>
      </p:sp>
      <p:sp>
        <p:nvSpPr>
          <p:cNvPr id="1048654" name="Text Placeholder 3"/>
          <p:cNvSpPr>
            <a:spLocks noGrp="1"/>
          </p:cNvSpPr>
          <p:nvPr>
            <p:ph type="body" sz="half" idx="2"/>
          </p:nvPr>
        </p:nvSpPr>
        <p:spPr>
          <a:xfrm>
            <a:off x="609599" y="5367338"/>
            <a:ext cx="6347714" cy="674024"/>
          </a:xfrm>
        </p:spPr>
        <p:txBody>
          <a:bodyPr>
            <a:normAutofit/>
          </a:bodyPr>
          <a:lstStyle>
            <a:lvl1pPr indent="0" marL="0">
              <a:buNone/>
              <a:defRPr sz="12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55" name="Date Placeholder 4"/>
          <p:cNvSpPr>
            <a:spLocks noGrp="1"/>
          </p:cNvSpPr>
          <p:nvPr>
            <p:ph type="dt" sz="half" idx="10"/>
          </p:nvPr>
        </p:nvSpPr>
        <p:spPr/>
        <p:txBody>
          <a:bodyPr/>
          <a:p>
            <a:fld id="{491D52B9-463B-4AEF-9139-318370AE060B}" type="datetimeFigureOut">
              <a:rPr lang="en-US" smtClean="0"/>
              <a:t>4/13/2020</a:t>
            </a:fld>
            <a:endParaRPr lang="en-US"/>
          </a:p>
        </p:txBody>
      </p:sp>
      <p:sp>
        <p:nvSpPr>
          <p:cNvPr id="1048656" name="Footer Placeholder 5"/>
          <p:cNvSpPr>
            <a:spLocks noGrp="1"/>
          </p:cNvSpPr>
          <p:nvPr>
            <p:ph type="ftr" sz="quarter" idx="11"/>
          </p:nvPr>
        </p:nvSpPr>
        <p:spPr/>
        <p:txBody>
          <a:bodyPr/>
          <a:p>
            <a:endParaRPr lang="en-US"/>
          </a:p>
        </p:txBody>
      </p:sp>
      <p:sp>
        <p:nvSpPr>
          <p:cNvPr id="1048657" name="Slide Number Placeholder 6"/>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grpSp>
        <p:nvGrpSpPr>
          <p:cNvPr id="12" name="Group 16"/>
          <p:cNvGrpSpPr/>
          <p:nvPr/>
        </p:nvGrpSpPr>
        <p:grpSpPr>
          <a:xfrm>
            <a:off x="-8467" y="-8468"/>
            <a:ext cx="9171317" cy="6874935"/>
            <a:chOff x="-8467" y="-8468"/>
            <a:chExt cx="9171317" cy="6874935"/>
          </a:xfrm>
        </p:grpSpPr>
        <p:sp>
          <p:nvSpPr>
            <p:cNvPr id="1048576" name="Freeform 6"/>
            <p:cNvSpPr/>
            <p:nvPr/>
          </p:nvSpPr>
          <p:spPr>
            <a:xfrm>
              <a:off x="-8467" y="4013200"/>
              <a:ext cx="457200" cy="2853267"/>
            </a:xfrm>
            <a:custGeom>
              <a:avLst/>
              <a:ah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3145728" name="Straight Connector 7"/>
            <p:cNvCxnSpPr>
              <a:cxnSpLocks/>
            </p:cNvCxnSpPr>
            <p:nvPr/>
          </p:nvCxnSpPr>
          <p:spPr>
            <a:xfrm flipV="1">
              <a:off x="5130830" y="4175605"/>
              <a:ext cx="4022475" cy="2682396"/>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3145729" name="Straight Connector 8"/>
            <p:cNvCxnSpPr>
              <a:cxnSpLocks/>
            </p:cNvCxnSpPr>
            <p:nvPr/>
          </p:nvCxnSpPr>
          <p:spPr>
            <a:xfrm>
              <a:off x="7042707" y="0"/>
              <a:ext cx="1219200" cy="6858000"/>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48577" name="Freeform 9"/>
            <p:cNvSpPr/>
            <p:nvPr/>
          </p:nvSpPr>
          <p:spPr>
            <a:xfrm>
              <a:off x="6891896" y="1"/>
              <a:ext cx="2269442" cy="6866466"/>
            </a:xfrm>
            <a:custGeom>
              <a:avLst/>
              <a:ah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8" name="Freeform 10"/>
            <p:cNvSpPr/>
            <p:nvPr/>
          </p:nvSpPr>
          <p:spPr>
            <a:xfrm>
              <a:off x="7205158" y="-8467"/>
              <a:ext cx="1948147" cy="6866467"/>
            </a:xfrm>
            <a:custGeom>
              <a:avLst/>
              <a:ah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9" name="Freeform 11"/>
            <p:cNvSpPr/>
            <p:nvPr/>
          </p:nvSpPr>
          <p:spPr>
            <a:xfrm>
              <a:off x="6637896" y="3920066"/>
              <a:ext cx="2513565" cy="2937933"/>
            </a:xfrm>
            <a:custGeom>
              <a:avLst/>
              <a:ah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0" name="Freeform 12"/>
            <p:cNvSpPr/>
            <p:nvPr/>
          </p:nvSpPr>
          <p:spPr>
            <a:xfrm>
              <a:off x="7010429" y="-8467"/>
              <a:ext cx="2142876" cy="6866467"/>
            </a:xfrm>
            <a:custGeom>
              <a:avLst/>
              <a:ah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1" name="Freeform 13"/>
            <p:cNvSpPr/>
            <p:nvPr/>
          </p:nvSpPr>
          <p:spPr>
            <a:xfrm>
              <a:off x="8295776" y="-8467"/>
              <a:ext cx="857530" cy="6866467"/>
            </a:xfrm>
            <a:custGeom>
              <a:avLst/>
              <a:ah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2" name="Freeform 14"/>
            <p:cNvSpPr/>
            <p:nvPr/>
          </p:nvSpPr>
          <p:spPr>
            <a:xfrm>
              <a:off x="8094165" y="-8468"/>
              <a:ext cx="1066770" cy="6866467"/>
            </a:xfrm>
            <a:custGeom>
              <a:avLst/>
              <a:ah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3" name="Freeform 15"/>
            <p:cNvSpPr/>
            <p:nvPr/>
          </p:nvSpPr>
          <p:spPr>
            <a:xfrm>
              <a:off x="8068764" y="4893733"/>
              <a:ext cx="1094086" cy="1964267"/>
            </a:xfrm>
            <a:custGeom>
              <a:avLst/>
              <a:ah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584" name="Title Placeholder 1"/>
          <p:cNvSpPr>
            <a:spLocks noGrp="1"/>
          </p:cNvSpPr>
          <p:nvPr>
            <p:ph type="title"/>
          </p:nvPr>
        </p:nvSpPr>
        <p:spPr>
          <a:xfrm>
            <a:off x="609599" y="609600"/>
            <a:ext cx="6347713" cy="1320800"/>
          </a:xfrm>
          <a:prstGeom prst="rect"/>
        </p:spPr>
        <p:txBody>
          <a:bodyPr anchor="t" bIns="45720" lIns="91440" rIns="91440" rtlCol="0" tIns="45720" vert="horz">
            <a:normAutofit/>
          </a:bodyPr>
          <a:p>
            <a:r>
              <a:rPr lang="en-US" smtClean="0"/>
              <a:t>Click to edit Master title style</a:t>
            </a:r>
            <a:endParaRPr dirty="0" lang="en-US"/>
          </a:p>
        </p:txBody>
      </p:sp>
      <p:sp>
        <p:nvSpPr>
          <p:cNvPr id="1048585" name="Text Placeholder 2"/>
          <p:cNvSpPr>
            <a:spLocks noGrp="1"/>
          </p:cNvSpPr>
          <p:nvPr>
            <p:ph type="body" idx="1"/>
          </p:nvPr>
        </p:nvSpPr>
        <p:spPr>
          <a:xfrm>
            <a:off x="609599" y="2160590"/>
            <a:ext cx="6347714" cy="388077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86" name="Date Placeholder 3"/>
          <p:cNvSpPr>
            <a:spLocks noGrp="1"/>
          </p:cNvSpPr>
          <p:nvPr>
            <p:ph type="dt" sz="half" idx="2"/>
          </p:nvPr>
        </p:nvSpPr>
        <p:spPr>
          <a:xfrm>
            <a:off x="5405258" y="6041363"/>
            <a:ext cx="684132" cy="365125"/>
          </a:xfrm>
          <a:prstGeom prst="rect"/>
        </p:spPr>
        <p:txBody>
          <a:bodyPr anchor="ctr" bIns="45720" lIns="91440" rIns="91440" rtlCol="0" tIns="45720" vert="horz"/>
          <a:lstStyle>
            <a:lvl1pPr algn="r">
              <a:defRPr sz="900">
                <a:solidFill>
                  <a:schemeClr val="tx1">
                    <a:tint val="75000"/>
                  </a:schemeClr>
                </a:solidFill>
              </a:defRPr>
            </a:lvl1pPr>
          </a:lstStyle>
          <a:p>
            <a:fld id="{491D52B9-463B-4AEF-9139-318370AE060B}" type="datetimeFigureOut">
              <a:rPr lang="en-US" smtClean="0"/>
              <a:t>4/13/2020</a:t>
            </a:fld>
            <a:endParaRPr lang="en-US"/>
          </a:p>
        </p:txBody>
      </p:sp>
      <p:sp>
        <p:nvSpPr>
          <p:cNvPr id="1048587" name="Footer Placeholder 4"/>
          <p:cNvSpPr>
            <a:spLocks noGrp="1"/>
          </p:cNvSpPr>
          <p:nvPr>
            <p:ph type="ftr" sz="quarter" idx="3"/>
          </p:nvPr>
        </p:nvSpPr>
        <p:spPr>
          <a:xfrm>
            <a:off x="609599" y="6041363"/>
            <a:ext cx="4622973" cy="365125"/>
          </a:xfrm>
          <a:prstGeom prst="rect"/>
        </p:spPr>
        <p:txBody>
          <a:bodyPr anchor="ctr" bIns="45720" lIns="91440" rIns="91440" rtlCol="0" tIns="45720" vert="horz"/>
          <a:lstStyle>
            <a:lvl1pPr algn="l">
              <a:defRPr sz="900">
                <a:solidFill>
                  <a:schemeClr val="tx1">
                    <a:tint val="75000"/>
                  </a:schemeClr>
                </a:solidFill>
              </a:defRPr>
            </a:lvl1pPr>
          </a:lstStyle>
          <a:p>
            <a:endParaRPr lang="en-US"/>
          </a:p>
        </p:txBody>
      </p:sp>
      <p:sp>
        <p:nvSpPr>
          <p:cNvPr id="1048588" name="Slide Number Placeholder 5"/>
          <p:cNvSpPr>
            <a:spLocks noGrp="1"/>
          </p:cNvSpPr>
          <p:nvPr>
            <p:ph type="sldNum" sz="quarter" idx="4"/>
          </p:nvPr>
        </p:nvSpPr>
        <p:spPr>
          <a:xfrm>
            <a:off x="6444676" y="6041363"/>
            <a:ext cx="512638" cy="365125"/>
          </a:xfrm>
          <a:prstGeom prst="rect"/>
        </p:spPr>
        <p:txBody>
          <a:bodyPr anchor="ctr" bIns="45720" lIns="91440" rIns="91440" rtlCol="0" tIns="45720" vert="horz"/>
          <a:lstStyle>
            <a:lvl1pPr algn="r">
              <a:defRPr sz="900">
                <a:solidFill>
                  <a:schemeClr val="accent1"/>
                </a:solidFill>
              </a:defRPr>
            </a:lvl1pPr>
          </a:lstStyle>
          <a:p>
            <a:fld id="{D04CBCCE-B246-4D29-B8A5-30A62E149F7C}"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eaLnBrk="1" hangingPunct="1" latinLnBrk="0" rtl="0">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eaLnBrk="1" hangingPunct="1" indent="-342900" latinLnBrk="0" marL="342900" rtl="0">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algn="l" defTabSz="457200" eaLnBrk="1" hangingPunct="1" indent="-285750" latinLnBrk="0" marL="742950" rtl="0">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algn="l" defTabSz="457200" eaLnBrk="1" hangingPunct="1" indent="-228600" latinLnBrk="0" marL="1143000" rtl="0">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algn="l" defTabSz="457200" eaLnBrk="1" hangingPunct="1" indent="-228600" latinLnBrk="0" marL="16002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algn="l" defTabSz="457200" eaLnBrk="1" hangingPunct="1" indent="-228600" latinLnBrk="0" marL="20574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algn="l" defTabSz="457200" eaLnBrk="1" hangingPunct="1" indent="-228600" latinLnBrk="0" marL="25146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algn="l" defTabSz="457200" eaLnBrk="1" hangingPunct="1" indent="-228600" latinLnBrk="0" marL="29718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algn="l" defTabSz="457200" eaLnBrk="1" hangingPunct="1" indent="-228600" latinLnBrk="0" marL="34290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algn="l" defTabSz="457200" eaLnBrk="1" hangingPunct="1" indent="-228600" latinLnBrk="0" marL="38862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02" name="Title 1"/>
          <p:cNvSpPr>
            <a:spLocks noGrp="1"/>
          </p:cNvSpPr>
          <p:nvPr>
            <p:ph type="ctrTitle"/>
          </p:nvPr>
        </p:nvSpPr>
        <p:spPr>
          <a:xfrm>
            <a:off x="685800" y="1676400"/>
            <a:ext cx="7772400" cy="2133600"/>
          </a:xfrm>
        </p:spPr>
        <p:txBody>
          <a:bodyPr>
            <a:normAutofit fontScale="90000"/>
          </a:bodyPr>
          <a:p>
            <a:pPr algn="ctr"/>
            <a:r>
              <a:rPr dirty="0" sz="3600" lang="en-US" smtClean="0">
                <a:solidFill>
                  <a:schemeClr val="accent2">
                    <a:lumMod val="75000"/>
                  </a:schemeClr>
                </a:solidFill>
                <a:latin typeface="Times New Roman" pitchFamily="18" charset="0"/>
                <a:cs typeface="Times New Roman" pitchFamily="18" charset="0"/>
              </a:rPr>
              <a:t>ENGINEERING STRATEGIES FOR HANDLING COVID-19 FOR THE ENVIRONMENTAL HEALTH AND ECONOMIC SUSTAINABILITY</a:t>
            </a:r>
            <a:endParaRPr dirty="0" sz="3600" lang="en-US">
              <a:solidFill>
                <a:schemeClr val="accent2">
                  <a:lumMod val="75000"/>
                </a:schemeClr>
              </a:solidFill>
              <a:latin typeface="Times New Roman" pitchFamily="18" charset="0"/>
              <a:cs typeface="Times New Roman" pitchFamily="18" charset="0"/>
            </a:endParaRPr>
          </a:p>
        </p:txBody>
      </p:sp>
      <p:sp>
        <p:nvSpPr>
          <p:cNvPr id="1048603" name="Subtitle 2"/>
          <p:cNvSpPr>
            <a:spLocks noGrp="1"/>
          </p:cNvSpPr>
          <p:nvPr>
            <p:ph type="subTitle" idx="1"/>
          </p:nvPr>
        </p:nvSpPr>
        <p:spPr>
          <a:xfrm>
            <a:off x="1371600" y="3886200"/>
            <a:ext cx="6400800" cy="1828800"/>
          </a:xfrm>
        </p:spPr>
        <p:txBody>
          <a:bodyPr/>
          <a:p>
            <a:pPr algn="ctr"/>
            <a:r>
              <a:rPr dirty="0" lang="en-US" smtClean="0">
                <a:solidFill>
                  <a:schemeClr val="accent2">
                    <a:lumMod val="75000"/>
                  </a:schemeClr>
                </a:solidFill>
                <a:latin typeface="Times New Roman" pitchFamily="18" charset="0"/>
                <a:cs typeface="Times New Roman" pitchFamily="18" charset="0"/>
              </a:rPr>
              <a:t>BY</a:t>
            </a:r>
          </a:p>
          <a:p>
            <a:pPr algn="ctr"/>
            <a:r>
              <a:rPr altLang="en-GB" dirty="0" lang="en-US" smtClean="0">
                <a:solidFill>
                  <a:schemeClr val="accent2">
                    <a:lumMod val="75000"/>
                  </a:schemeClr>
                </a:solidFill>
                <a:latin typeface="Times New Roman" pitchFamily="18" charset="0"/>
                <a:cs typeface="Times New Roman" pitchFamily="18" charset="0"/>
              </a:rPr>
              <a:t>O</a:t>
            </a:r>
            <a:r>
              <a:rPr altLang="en-GB" dirty="0" lang="en-US" smtClean="0">
                <a:solidFill>
                  <a:schemeClr val="accent2">
                    <a:lumMod val="75000"/>
                  </a:schemeClr>
                </a:solidFill>
                <a:latin typeface="Times New Roman" pitchFamily="18" charset="0"/>
                <a:cs typeface="Times New Roman" pitchFamily="18" charset="0"/>
              </a:rPr>
              <a:t>l</a:t>
            </a:r>
            <a:r>
              <a:rPr altLang="en-GB" dirty="0" lang="en-US" smtClean="0">
                <a:solidFill>
                  <a:schemeClr val="accent2">
                    <a:lumMod val="75000"/>
                  </a:schemeClr>
                </a:solidFill>
                <a:latin typeface="Times New Roman" pitchFamily="18" charset="0"/>
                <a:cs typeface="Times New Roman" pitchFamily="18" charset="0"/>
              </a:rPr>
              <a:t>a</a:t>
            </a:r>
            <a:r>
              <a:rPr altLang="en-GB" dirty="0" lang="en-US" smtClean="0">
                <a:solidFill>
                  <a:schemeClr val="accent2">
                    <a:lumMod val="75000"/>
                  </a:schemeClr>
                </a:solidFill>
                <a:latin typeface="Times New Roman" pitchFamily="18" charset="0"/>
                <a:cs typeface="Times New Roman" pitchFamily="18" charset="0"/>
              </a:rPr>
              <a:t>y</a:t>
            </a:r>
            <a:r>
              <a:rPr altLang="en-GB" dirty="0" lang="en-US" smtClean="0">
                <a:solidFill>
                  <a:schemeClr val="accent2">
                    <a:lumMod val="75000"/>
                  </a:schemeClr>
                </a:solidFill>
                <a:latin typeface="Times New Roman" pitchFamily="18" charset="0"/>
                <a:cs typeface="Times New Roman" pitchFamily="18" charset="0"/>
              </a:rPr>
              <a:t>i</a:t>
            </a:r>
            <a:r>
              <a:rPr altLang="en-GB" dirty="0" lang="en-US" smtClean="0">
                <a:solidFill>
                  <a:schemeClr val="accent2">
                    <a:lumMod val="75000"/>
                  </a:schemeClr>
                </a:solidFill>
                <a:latin typeface="Times New Roman" pitchFamily="18" charset="0"/>
                <a:cs typeface="Times New Roman" pitchFamily="18" charset="0"/>
              </a:rPr>
              <a:t>d</a:t>
            </a:r>
            <a:r>
              <a:rPr altLang="en-GB" dirty="0" lang="en-US" smtClean="0">
                <a:solidFill>
                  <a:schemeClr val="accent2">
                    <a:lumMod val="75000"/>
                  </a:schemeClr>
                </a:solidFill>
                <a:latin typeface="Times New Roman" pitchFamily="18" charset="0"/>
                <a:cs typeface="Times New Roman" pitchFamily="18" charset="0"/>
              </a:rPr>
              <a:t>e</a:t>
            </a:r>
            <a:r>
              <a:rPr altLang="en-GB" dirty="0" lang="en-US" smtClean="0">
                <a:solidFill>
                  <a:schemeClr val="accent2">
                    <a:lumMod val="75000"/>
                  </a:schemeClr>
                </a:solidFill>
                <a:latin typeface="Times New Roman" pitchFamily="18" charset="0"/>
                <a:cs typeface="Times New Roman" pitchFamily="18" charset="0"/>
              </a:rPr>
              <a:t> </a:t>
            </a:r>
            <a:r>
              <a:rPr altLang="en-GB" dirty="0" lang="en-US" smtClean="0">
                <a:solidFill>
                  <a:schemeClr val="accent2">
                    <a:lumMod val="75000"/>
                  </a:schemeClr>
                </a:solidFill>
                <a:latin typeface="Times New Roman" pitchFamily="18" charset="0"/>
                <a:cs typeface="Times New Roman" pitchFamily="18" charset="0"/>
              </a:rPr>
              <a:t>A</a:t>
            </a:r>
            <a:r>
              <a:rPr altLang="en-GB" dirty="0" lang="en-US" smtClean="0">
                <a:solidFill>
                  <a:schemeClr val="accent2">
                    <a:lumMod val="75000"/>
                  </a:schemeClr>
                </a:solidFill>
                <a:latin typeface="Times New Roman" pitchFamily="18" charset="0"/>
                <a:cs typeface="Times New Roman" pitchFamily="18" charset="0"/>
              </a:rPr>
              <a:t>r</a:t>
            </a:r>
            <a:r>
              <a:rPr altLang="en-GB" dirty="0" lang="en-US" smtClean="0">
                <a:solidFill>
                  <a:schemeClr val="accent2">
                    <a:lumMod val="75000"/>
                  </a:schemeClr>
                </a:solidFill>
                <a:latin typeface="Times New Roman" pitchFamily="18" charset="0"/>
                <a:cs typeface="Times New Roman" pitchFamily="18" charset="0"/>
              </a:rPr>
              <a:t>i</a:t>
            </a:r>
            <a:r>
              <a:rPr altLang="en-GB" dirty="0" lang="en-US" smtClean="0">
                <a:solidFill>
                  <a:schemeClr val="accent2">
                    <a:lumMod val="75000"/>
                  </a:schemeClr>
                </a:solidFill>
                <a:latin typeface="Times New Roman" pitchFamily="18" charset="0"/>
                <a:cs typeface="Times New Roman" pitchFamily="18" charset="0"/>
              </a:rPr>
              <a:t>y</a:t>
            </a:r>
            <a:r>
              <a:rPr altLang="en-GB" dirty="0" lang="en-US" smtClean="0">
                <a:solidFill>
                  <a:schemeClr val="accent2">
                    <a:lumMod val="75000"/>
                  </a:schemeClr>
                </a:solidFill>
                <a:latin typeface="Times New Roman" pitchFamily="18" charset="0"/>
                <a:cs typeface="Times New Roman" pitchFamily="18" charset="0"/>
              </a:rPr>
              <a:t>o</a:t>
            </a:r>
            <a:r>
              <a:rPr altLang="en-GB" dirty="0" lang="en-US" smtClean="0">
                <a:solidFill>
                  <a:schemeClr val="accent2">
                    <a:lumMod val="75000"/>
                  </a:schemeClr>
                </a:solidFill>
                <a:latin typeface="Times New Roman" pitchFamily="18" charset="0"/>
                <a:cs typeface="Times New Roman" pitchFamily="18" charset="0"/>
              </a:rPr>
              <a:t> </a:t>
            </a:r>
            <a:r>
              <a:rPr altLang="en-GB" dirty="0" lang="en-US" smtClean="0">
                <a:solidFill>
                  <a:schemeClr val="accent2">
                    <a:lumMod val="75000"/>
                  </a:schemeClr>
                </a:solidFill>
                <a:latin typeface="Times New Roman" pitchFamily="18" charset="0"/>
                <a:cs typeface="Times New Roman" pitchFamily="18" charset="0"/>
              </a:rPr>
              <a:t>A</a:t>
            </a:r>
            <a:r>
              <a:rPr altLang="en-GB" dirty="0" lang="en-US" smtClean="0">
                <a:solidFill>
                  <a:schemeClr val="accent2">
                    <a:lumMod val="75000"/>
                  </a:schemeClr>
                </a:solidFill>
                <a:latin typeface="Times New Roman" pitchFamily="18" charset="0"/>
                <a:cs typeface="Times New Roman" pitchFamily="18" charset="0"/>
              </a:rPr>
              <a:t>l</a:t>
            </a:r>
            <a:r>
              <a:rPr altLang="en-GB" dirty="0" lang="en-US" smtClean="0">
                <a:solidFill>
                  <a:schemeClr val="accent2">
                    <a:lumMod val="75000"/>
                  </a:schemeClr>
                </a:solidFill>
                <a:latin typeface="Times New Roman" pitchFamily="18" charset="0"/>
                <a:cs typeface="Times New Roman" pitchFamily="18" charset="0"/>
              </a:rPr>
              <a:t>e</a:t>
            </a:r>
            <a:r>
              <a:rPr altLang="en-GB" dirty="0" lang="en-US" smtClean="0">
                <a:solidFill>
                  <a:schemeClr val="accent2">
                    <a:lumMod val="75000"/>
                  </a:schemeClr>
                </a:solidFill>
                <a:latin typeface="Times New Roman" pitchFamily="18" charset="0"/>
                <a:cs typeface="Times New Roman" pitchFamily="18" charset="0"/>
              </a:rPr>
              <a:t>x</a:t>
            </a:r>
            <a:endParaRPr dirty="0" lang="en-US" smtClean="0">
              <a:solidFill>
                <a:schemeClr val="accent2">
                  <a:lumMod val="75000"/>
                </a:schemeClr>
              </a:solidFill>
              <a:latin typeface="Times New Roman" pitchFamily="18" charset="0"/>
              <a:cs typeface="Times New Roman" pitchFamily="18" charset="0"/>
            </a:endParaRPr>
          </a:p>
          <a:p>
            <a:pPr algn="ctr"/>
            <a:r>
              <a:rPr dirty="0" lang="en-US" smtClean="0">
                <a:solidFill>
                  <a:schemeClr val="accent2">
                    <a:lumMod val="75000"/>
                  </a:schemeClr>
                </a:solidFill>
                <a:latin typeface="Times New Roman" pitchFamily="18" charset="0"/>
                <a:cs typeface="Times New Roman" pitchFamily="18" charset="0"/>
              </a:rPr>
              <a:t>17/ENG06/0</a:t>
            </a:r>
            <a:r>
              <a:rPr altLang="en-GB" dirty="0" lang="en-US" smtClean="0">
                <a:solidFill>
                  <a:schemeClr val="accent2">
                    <a:lumMod val="75000"/>
                  </a:schemeClr>
                </a:solidFill>
                <a:latin typeface="Times New Roman" pitchFamily="18" charset="0"/>
                <a:cs typeface="Times New Roman" pitchFamily="18" charset="0"/>
              </a:rPr>
              <a:t>6</a:t>
            </a:r>
            <a:r>
              <a:rPr altLang="en-GB" dirty="0" lang="en-US" smtClean="0">
                <a:solidFill>
                  <a:schemeClr val="accent2">
                    <a:lumMod val="75000"/>
                  </a:schemeClr>
                </a:solidFill>
                <a:latin typeface="Times New Roman" pitchFamily="18" charset="0"/>
                <a:cs typeface="Times New Roman" pitchFamily="18" charset="0"/>
              </a:rPr>
              <a:t>4</a:t>
            </a:r>
            <a:endParaRPr dirty="0" lang="en-US" smtClean="0">
              <a:solidFill>
                <a:schemeClr val="accent2">
                  <a:lumMod val="75000"/>
                </a:schemeClr>
              </a:solidFill>
              <a:latin typeface="Times New Roman" pitchFamily="18" charset="0"/>
              <a:cs typeface="Times New Roman" pitchFamily="18" charset="0"/>
            </a:endParaRPr>
          </a:p>
          <a:p>
            <a:pPr algn="ctr"/>
            <a:r>
              <a:rPr dirty="0" lang="en-US" smtClean="0">
                <a:solidFill>
                  <a:schemeClr val="accent2">
                    <a:lumMod val="75000"/>
                  </a:schemeClr>
                </a:solidFill>
                <a:latin typeface="Times New Roman" pitchFamily="18" charset="0"/>
                <a:cs typeface="Times New Roman" pitchFamily="18" charset="0"/>
              </a:rPr>
              <a:t>MECHANICAL ENGINEERING</a:t>
            </a:r>
            <a:endParaRPr dirty="0" lang="en-US">
              <a:solidFill>
                <a:schemeClr val="accent2">
                  <a:lumMod val="75000"/>
                </a:schemeClr>
              </a:solidFill>
              <a:latin typeface="Times New Roman" pitchFamily="18" charset="0"/>
              <a:cs typeface="Times New Roman" pitchFamily="18" charset="0"/>
            </a:endParaRPr>
          </a:p>
        </p:txBody>
      </p:sp>
      <p:pic>
        <p:nvPicPr>
          <p:cNvPr id="2097152" name="Picture 3" descr="C:\Users\mustapha\Downloads\abuad.jpg"/>
          <p:cNvPicPr>
            <a:picLocks/>
          </p:cNvPicPr>
          <p:nvPr/>
        </p:nvPicPr>
        <p:blipFill>
          <a:blip xmlns:r="http://schemas.openxmlformats.org/officeDocument/2006/relationships" r:embed="rId1"/>
          <a:srcRect/>
          <a:stretch>
            <a:fillRect/>
          </a:stretch>
        </p:blipFill>
        <p:spPr bwMode="auto">
          <a:xfrm>
            <a:off x="7086600" y="304800"/>
            <a:ext cx="1600200" cy="1447800"/>
          </a:xfrm>
          <a:prstGeom prst="rect"/>
          <a:noFill/>
          <a:ln>
            <a:noFill/>
          </a:ln>
        </p:spPr>
      </p:pic>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21" name="Content Placeholder 1"/>
          <p:cNvSpPr>
            <a:spLocks noGrp="1"/>
          </p:cNvSpPr>
          <p:nvPr>
            <p:ph idx="1"/>
          </p:nvPr>
        </p:nvSpPr>
        <p:spPr>
          <a:xfrm>
            <a:off x="872067" y="1066800"/>
            <a:ext cx="7408333" cy="5059363"/>
          </a:xfrm>
        </p:spPr>
        <p:txBody>
          <a:bodyPr>
            <a:normAutofit fontScale="90000" lnSpcReduction="10000"/>
          </a:bodyPr>
          <a:p>
            <a:pPr algn="just" indent="0" marL="0">
              <a:lnSpc>
                <a:spcPct val="150000"/>
              </a:lnSpc>
              <a:buNone/>
            </a:pPr>
            <a:r>
              <a:rPr dirty="0" sz="2000" lang="en-US" smtClean="0">
                <a:latin typeface="Times New Roman" pitchFamily="18" charset="0"/>
                <a:cs typeface="Times New Roman" pitchFamily="18" charset="0"/>
              </a:rPr>
              <a:t> </a:t>
            </a:r>
            <a:r>
              <a:rPr b="1" dirty="0" sz="2000" lang="en-US" smtClean="0">
                <a:latin typeface="Times New Roman" pitchFamily="18" charset="0"/>
                <a:cs typeface="Times New Roman" pitchFamily="18" charset="0"/>
              </a:rPr>
              <a:t>MANUFACTURING:</a:t>
            </a:r>
          </a:p>
          <a:p>
            <a:pPr algn="just" indent="0" marL="0">
              <a:lnSpc>
                <a:spcPct val="150000"/>
              </a:lnSpc>
              <a:buNone/>
            </a:pPr>
            <a:r>
              <a:rPr dirty="0" sz="2000" lang="en-US">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r>
              <a:rPr dirty="0" sz="2000" lang="en-US" smtClean="0">
                <a:latin typeface="Times New Roman" pitchFamily="18" charset="0"/>
                <a:cs typeface="Times New Roman" pitchFamily="18" charset="0"/>
              </a:rPr>
              <a:t>.</a:t>
            </a:r>
            <a:endParaRPr b="1" dirty="0" sz="2000" lang="en-US">
              <a:latin typeface="Times New Roman" pitchFamily="18" charset="0"/>
              <a:cs typeface="Times New Roman" pitchFamily="18" charset="0"/>
            </a:endParaRPr>
          </a:p>
          <a:p>
            <a:pPr algn="just" indent="0" marL="0">
              <a:lnSpc>
                <a:spcPct val="150000"/>
              </a:lnSpc>
              <a:buNone/>
            </a:pPr>
            <a:endParaRPr dirty="0" sz="2000" lang="en-US" smtClean="0">
              <a:latin typeface="Times New Roman" pitchFamily="18" charset="0"/>
              <a:cs typeface="Times New Roman" pitchFamily="18" charset="0"/>
            </a:endParaRPr>
          </a:p>
          <a:p>
            <a:pPr algn="just" indent="0" marL="0">
              <a:lnSpc>
                <a:spcPct val="150000"/>
              </a:lnSpc>
              <a:buNone/>
            </a:pPr>
            <a:r>
              <a:rPr b="1" dirty="0" sz="2000" lang="en-US" smtClean="0">
                <a:latin typeface="Times New Roman" pitchFamily="18" charset="0"/>
                <a:cs typeface="Times New Roman" pitchFamily="18" charset="0"/>
              </a:rPr>
              <a:t>EXPERIMENTAL TESTING:</a:t>
            </a:r>
          </a:p>
          <a:p>
            <a:pPr algn="just" indent="0" marL="0">
              <a:lnSpc>
                <a:spcPct val="150000"/>
              </a:lnSpc>
              <a:buNone/>
            </a:pPr>
            <a:r>
              <a:rPr dirty="0" sz="2000" lang="en-US">
                <a:latin typeface="Times New Roman" pitchFamily="18" charset="0"/>
                <a:cs typeface="Times New Roman" pitchFamily="18" charset="0"/>
              </a:rPr>
              <a:t>Research into potential treatments started in January 2020, and several antiviral drugs are in clinical trials. Although new medications may take until 2021 to develop, several of the medications being tested are already approved for other uses or are already in advanced testing.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22" name="Content Placeholder 1"/>
          <p:cNvSpPr>
            <a:spLocks noGrp="1"/>
          </p:cNvSpPr>
          <p:nvPr>
            <p:ph idx="1"/>
          </p:nvPr>
        </p:nvSpPr>
        <p:spPr>
          <a:xfrm>
            <a:off x="762000" y="1143000"/>
            <a:ext cx="7408333" cy="5181600"/>
          </a:xfrm>
        </p:spPr>
        <p:txBody>
          <a:bodyPr>
            <a:normAutofit fontScale="94444" lnSpcReduction="10000"/>
          </a:bodyPr>
          <a:p>
            <a:pPr algn="just" indent="0" marL="0">
              <a:lnSpc>
                <a:spcPct val="150000"/>
              </a:lnSpc>
              <a:buNone/>
            </a:pPr>
            <a:r>
              <a:rPr b="1" dirty="0" sz="2000" lang="en-US" smtClean="0">
                <a:latin typeface="Times New Roman" pitchFamily="18" charset="0"/>
                <a:cs typeface="Times New Roman" pitchFamily="18" charset="0"/>
              </a:rPr>
              <a:t>INFORMATION TECHNOLOGY:</a:t>
            </a:r>
          </a:p>
          <a:p>
            <a:pPr algn="just" indent="0" marL="0">
              <a:lnSpc>
                <a:spcPct val="150000"/>
              </a:lnSpc>
              <a:buNone/>
            </a:pPr>
            <a:r>
              <a:rPr dirty="0" sz="2000" lang="en-US">
                <a:latin typeface="Times New Roman" pitchFamily="18" charset="0"/>
                <a:cs typeface="Times New Roman" pitchFamily="18" charset="0"/>
              </a:rPr>
              <a:t>Big data analytics on cellphone data, facial recognition technology, mobile phone tracking and artificial intelligence are used to track infected people and people whom they contacted in South Korea, Taiwan and Singapore.</a:t>
            </a:r>
            <a:endParaRPr b="1" dirty="0" sz="2000" lang="en-US">
              <a:latin typeface="Times New Roman" pitchFamily="18" charset="0"/>
              <a:cs typeface="Times New Roman" pitchFamily="18" charset="0"/>
            </a:endParaRPr>
          </a:p>
          <a:p>
            <a:endParaRPr dirty="0" lang="en-US" smtClean="0"/>
          </a:p>
          <a:p>
            <a:pPr algn="just" indent="0" marL="0">
              <a:lnSpc>
                <a:spcPct val="150000"/>
              </a:lnSpc>
              <a:buNone/>
            </a:pPr>
            <a:r>
              <a:rPr dirty="0" sz="2000" lang="en-US">
                <a:latin typeface="Times New Roman" pitchFamily="18" charset="0"/>
                <a:cs typeface="Times New Roman" pitchFamily="18" charset="0"/>
              </a:rPr>
              <a:t>In February 2020, China launched a mobile app to deal with the disease outbreak. Users are asked to enter their name and ID number. The app is able to detect 'close contact' using surveillance data and therefore a potential risk of infection. Every user can also check the status of three other users.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23" name="Title 2"/>
          <p:cNvSpPr>
            <a:spLocks noGrp="1"/>
          </p:cNvSpPr>
          <p:nvPr>
            <p:ph type="title"/>
          </p:nvPr>
        </p:nvSpPr>
        <p:spPr/>
        <p:txBody>
          <a:bodyPr/>
          <a:p>
            <a:r>
              <a:rPr dirty="0" lang="en-US" smtClean="0">
                <a:solidFill>
                  <a:schemeClr val="accent2">
                    <a:lumMod val="75000"/>
                  </a:schemeClr>
                </a:solidFill>
                <a:latin typeface="Times New Roman" panose="02020603050405020304" pitchFamily="18" charset="0"/>
                <a:cs typeface="Times New Roman" panose="02020603050405020304" pitchFamily="18" charset="0"/>
              </a:rPr>
              <a:t>RESULTS</a:t>
            </a:r>
            <a:endParaRPr dirty="0" lang="en-US">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1048624" name="Content Placeholder 1"/>
          <p:cNvSpPr>
            <a:spLocks noGrp="1"/>
          </p:cNvSpPr>
          <p:nvPr>
            <p:ph idx="1"/>
          </p:nvPr>
        </p:nvSpPr>
        <p:spPr>
          <a:xfrm>
            <a:off x="381000" y="1930400"/>
            <a:ext cx="7408333" cy="4144963"/>
          </a:xfrm>
        </p:spPr>
        <p:txBody>
          <a:bodyPr/>
          <a:p>
            <a:pPr algn="just" indent="0" lvl="0" marL="0">
              <a:lnSpc>
                <a:spcPct val="150000"/>
              </a:lnSpc>
              <a:buNone/>
            </a:pPr>
            <a:r>
              <a:rPr b="1" dirty="0" sz="2000" lang="en-US">
                <a:solidFill>
                  <a:schemeClr val="accent2">
                    <a:lumMod val="75000"/>
                  </a:schemeClr>
                </a:solidFill>
                <a:latin typeface="Times New Roman" pitchFamily="18" charset="0"/>
                <a:cs typeface="Times New Roman" pitchFamily="18" charset="0"/>
              </a:rPr>
              <a:t>GOOGLE, APPLE NEW CORONA VIRUS TRACKING SYSTEM</a:t>
            </a:r>
            <a:r>
              <a:rPr b="1" dirty="0" sz="2000" lang="en-US">
                <a:latin typeface="Times New Roman" pitchFamily="18" charset="0"/>
                <a:cs typeface="Times New Roman" pitchFamily="18" charset="0"/>
              </a:rPr>
              <a:t>:</a:t>
            </a:r>
          </a:p>
          <a:p>
            <a:pPr algn="just" indent="0" marL="0">
              <a:lnSpc>
                <a:spcPct val="150000"/>
              </a:lnSpc>
              <a:buNone/>
            </a:pPr>
            <a:r>
              <a:rPr dirty="0" sz="2000" lang="en-US" smtClean="0">
                <a:latin typeface="Times New Roman" pitchFamily="18" charset="0"/>
                <a:cs typeface="Times New Roman" pitchFamily="18" charset="0"/>
              </a:rPr>
              <a:t>Apple </a:t>
            </a:r>
            <a:r>
              <a:rPr dirty="0" sz="2000" lang="en-US">
                <a:latin typeface="Times New Roman" pitchFamily="18" charset="0"/>
                <a:cs typeface="Times New Roman" pitchFamily="18" charset="0"/>
              </a:rPr>
              <a:t>and Google have announced they are developing a new system to track the spread of the novel coronavirus, which will help users share data via Bluetooth Low Energy (BLE) transmissions, and other apps approved by health organizations.</a:t>
            </a:r>
            <a:endParaRPr b="1" dirty="0" sz="2000" lang="en-US">
              <a:latin typeface="Times New Roman" pitchFamily="18" charset="0"/>
              <a:cs typeface="Times New Roman" pitchFamily="18" charset="0"/>
            </a:endParaRPr>
          </a:p>
          <a:p>
            <a:endParaRPr dirty="0" lang="en-US"/>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25" name="Content Placeholder 1"/>
          <p:cNvSpPr>
            <a:spLocks noGrp="1"/>
          </p:cNvSpPr>
          <p:nvPr>
            <p:ph idx="1"/>
          </p:nvPr>
        </p:nvSpPr>
        <p:spPr>
          <a:xfrm>
            <a:off x="228600" y="1219200"/>
            <a:ext cx="7408333" cy="3810000"/>
          </a:xfrm>
        </p:spPr>
        <p:txBody>
          <a:bodyPr>
            <a:normAutofit/>
          </a:bodyPr>
          <a:p>
            <a:pPr algn="just" indent="0" lvl="0" marL="0">
              <a:lnSpc>
                <a:spcPct val="150000"/>
              </a:lnSpc>
              <a:buNone/>
            </a:pPr>
            <a:r>
              <a:rPr b="1" dirty="0" sz="2000" lang="en-US">
                <a:solidFill>
                  <a:schemeClr val="accent2">
                    <a:lumMod val="75000"/>
                  </a:schemeClr>
                </a:solidFill>
                <a:latin typeface="Times New Roman" pitchFamily="18" charset="0"/>
                <a:cs typeface="Times New Roman" pitchFamily="18" charset="0"/>
              </a:rPr>
              <a:t>INNOVATIVE FACE MASK FOR THE HEARING IMPAIRED</a:t>
            </a:r>
            <a:r>
              <a:rPr b="1" dirty="0" sz="2000" lang="en-US">
                <a:latin typeface="Times New Roman" pitchFamily="18" charset="0"/>
                <a:cs typeface="Times New Roman" pitchFamily="18" charset="0"/>
              </a:rPr>
              <a:t>: </a:t>
            </a:r>
            <a:r>
              <a:rPr dirty="0" sz="2000" lang="en-US">
                <a:latin typeface="Times New Roman" pitchFamily="18" charset="0"/>
                <a:cs typeface="Times New Roman" pitchFamily="18" charset="0"/>
              </a:rPr>
              <a:t> </a:t>
            </a:r>
            <a:endParaRPr b="1" dirty="0" sz="2000" lang="en-US">
              <a:latin typeface="Times New Roman" pitchFamily="18" charset="0"/>
              <a:cs typeface="Times New Roman" pitchFamily="18" charset="0"/>
            </a:endParaRPr>
          </a:p>
          <a:p>
            <a:pPr algn="just" indent="0" marL="0">
              <a:lnSpc>
                <a:spcPct val="150000"/>
              </a:lnSpc>
              <a:buNone/>
            </a:pPr>
            <a:r>
              <a:rPr dirty="0" sz="2000" lang="en-US">
                <a:latin typeface="Times New Roman" pitchFamily="18" charset="0"/>
                <a:cs typeface="Times New Roman" pitchFamily="18" charset="0"/>
              </a:rPr>
              <a:t>The masks have a transparent section over the mouth for the hearing impaired to read lips. The masks also allow people to see the wearer's facial expressions, which is crucial when using Sign Language.</a:t>
            </a:r>
            <a:endParaRPr b="1" dirty="0" sz="2000" lang="en-US">
              <a:latin typeface="Times New Roman" pitchFamily="18" charset="0"/>
              <a:cs typeface="Times New Roman" pitchFamily="18" charset="0"/>
            </a:endParaRPr>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26" name="Content Placeholder 1"/>
          <p:cNvSpPr>
            <a:spLocks noGrp="1"/>
          </p:cNvSpPr>
          <p:nvPr>
            <p:ph idx="1"/>
          </p:nvPr>
        </p:nvSpPr>
        <p:spPr>
          <a:xfrm>
            <a:off x="914400" y="1752600"/>
            <a:ext cx="7408333" cy="3505200"/>
          </a:xfrm>
        </p:spPr>
        <p:txBody>
          <a:bodyPr>
            <a:normAutofit/>
          </a:bodyPr>
          <a:p>
            <a:pPr algn="just" indent="0" lvl="0" marL="0">
              <a:lnSpc>
                <a:spcPct val="150000"/>
              </a:lnSpc>
              <a:buNone/>
            </a:pPr>
            <a:r>
              <a:rPr b="1" dirty="0" sz="2000" lang="en-US">
                <a:latin typeface="Times New Roman" pitchFamily="18" charset="0"/>
                <a:cs typeface="Times New Roman" pitchFamily="18" charset="0"/>
              </a:rPr>
              <a:t>MECHANICAL VENTILATION: </a:t>
            </a:r>
          </a:p>
          <a:p>
            <a:pPr algn="just" indent="0" marL="0">
              <a:lnSpc>
                <a:spcPct val="150000"/>
              </a:lnSpc>
              <a:buNone/>
            </a:pPr>
            <a:r>
              <a:rPr dirty="0" sz="2000" lang="en-US">
                <a:latin typeface="Times New Roman" pitchFamily="18" charset="0"/>
                <a:cs typeface="Times New Roman" pitchFamily="18" charset="0"/>
              </a:rPr>
              <a:t>Most cases of COVID-19 are not severe enough to require mechanical ventilation (artificial assistance to support breathing), but a percentage of cases do. It has been recommended for the use of invasive mechanical ventilation because this technique limits the spread of aerosolised transmission vectors.</a:t>
            </a:r>
            <a:endParaRPr b="1" dirty="0" sz="2000" lang="en-US">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pic>
        <p:nvPicPr>
          <p:cNvPr id="2097155" name="Content Placeholder 4" descr="See the source image"/>
          <p:cNvPicPr>
            <a:picLocks noGrp="1"/>
          </p:cNvPicPr>
          <p:nvPr>
            <p:ph idx="1"/>
          </p:nvPr>
        </p:nvPicPr>
        <p:blipFill>
          <a:blip xmlns:r="http://schemas.openxmlformats.org/officeDocument/2006/relationships" r:embed="rId1"/>
          <a:stretch>
            <a:fillRect/>
          </a:stretch>
        </p:blipFill>
        <p:spPr bwMode="auto">
          <a:xfrm>
            <a:off x="1526380" y="2057400"/>
            <a:ext cx="5484019" cy="3962400"/>
          </a:xfrm>
          <a:prstGeom prst="rect"/>
          <a:noFill/>
          <a:ln>
            <a:noFill/>
          </a:ln>
        </p:spPr>
      </p:pic>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27" name="Title 2"/>
          <p:cNvSpPr>
            <a:spLocks noGrp="1"/>
          </p:cNvSpPr>
          <p:nvPr>
            <p:ph type="title"/>
          </p:nvPr>
        </p:nvSpPr>
        <p:spPr>
          <a:xfrm>
            <a:off x="609600" y="609600"/>
            <a:ext cx="6347713" cy="1320800"/>
          </a:xfrm>
        </p:spPr>
        <p:txBody>
          <a:bodyPr/>
          <a:p>
            <a:r>
              <a:rPr dirty="0" sz="4000" lang="en-US" smtClean="0">
                <a:solidFill>
                  <a:schemeClr val="accent2">
                    <a:lumMod val="75000"/>
                  </a:schemeClr>
                </a:solidFill>
                <a:latin typeface="Times New Roman" pitchFamily="18" charset="0"/>
                <a:cs typeface="Times New Roman" pitchFamily="18" charset="0"/>
              </a:rPr>
              <a:t>CONCLUSION</a:t>
            </a:r>
            <a:endParaRPr dirty="0" sz="4000" lang="en-US">
              <a:solidFill>
                <a:schemeClr val="accent2">
                  <a:lumMod val="75000"/>
                </a:schemeClr>
              </a:solidFill>
              <a:latin typeface="Times New Roman" pitchFamily="18" charset="0"/>
              <a:cs typeface="Times New Roman" pitchFamily="18" charset="0"/>
            </a:endParaRPr>
          </a:p>
        </p:txBody>
      </p:sp>
      <p:sp>
        <p:nvSpPr>
          <p:cNvPr id="1048628" name="Content Placeholder 1"/>
          <p:cNvSpPr>
            <a:spLocks noGrp="1"/>
          </p:cNvSpPr>
          <p:nvPr>
            <p:ph idx="1"/>
          </p:nvPr>
        </p:nvSpPr>
        <p:spPr>
          <a:xfrm>
            <a:off x="762000" y="1930400"/>
            <a:ext cx="7408333" cy="3429000"/>
          </a:xfrm>
        </p:spPr>
        <p:txBody>
          <a:bodyPr/>
          <a:p>
            <a:pPr algn="just">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I strongly believe that the above mentioned strategies of engineering in handling the pandemic situation are effectively been carried out to help the victims as well as the rest of the world in taking preventive measures.</a:t>
            </a:r>
            <a:endParaRPr b="1" dirty="0" sz="2000" lang="en-US">
              <a:latin typeface="Times New Roman" pitchFamily="18" charset="0"/>
              <a:cs typeface="Times New Roman" pitchFamily="18" charset="0"/>
            </a:endParaRPr>
          </a:p>
          <a:p>
            <a:pPr algn="just">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I also believe that the above mentioned results have also taking great effect in both sides of the world (victims and non-victims).     </a:t>
            </a:r>
            <a:endParaRPr b="1" dirty="0" sz="2000" lang="en-US">
              <a:latin typeface="Times New Roman" pitchFamily="18" charset="0"/>
              <a:cs typeface="Times New Roman" pitchFamily="18" charset="0"/>
            </a:endParaRPr>
          </a:p>
          <a:p>
            <a:endParaRPr dirty="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29" name="Title 2"/>
          <p:cNvSpPr>
            <a:spLocks noGrp="1"/>
          </p:cNvSpPr>
          <p:nvPr>
            <p:ph type="title"/>
          </p:nvPr>
        </p:nvSpPr>
        <p:spPr/>
        <p:txBody>
          <a:bodyPr/>
          <a:p>
            <a:r>
              <a:rPr dirty="0" sz="4000" lang="en-US" smtClean="0">
                <a:solidFill>
                  <a:schemeClr val="accent2">
                    <a:lumMod val="75000"/>
                  </a:schemeClr>
                </a:solidFill>
                <a:latin typeface="Times New Roman" pitchFamily="18" charset="0"/>
                <a:cs typeface="Times New Roman" pitchFamily="18" charset="0"/>
              </a:rPr>
              <a:t>RECOMMENDATION</a:t>
            </a:r>
            <a:endParaRPr dirty="0" sz="4000" lang="en-US">
              <a:solidFill>
                <a:schemeClr val="accent2">
                  <a:lumMod val="75000"/>
                </a:schemeClr>
              </a:solidFill>
              <a:latin typeface="Times New Roman" pitchFamily="18" charset="0"/>
              <a:cs typeface="Times New Roman" pitchFamily="18" charset="0"/>
            </a:endParaRPr>
          </a:p>
        </p:txBody>
      </p:sp>
      <p:sp>
        <p:nvSpPr>
          <p:cNvPr id="1048630" name="Content Placeholder 1"/>
          <p:cNvSpPr>
            <a:spLocks noGrp="1"/>
          </p:cNvSpPr>
          <p:nvPr>
            <p:ph idx="1"/>
          </p:nvPr>
        </p:nvSpPr>
        <p:spPr>
          <a:xfrm>
            <a:off x="872067" y="1828800"/>
            <a:ext cx="7408333" cy="4297363"/>
          </a:xfrm>
        </p:spPr>
        <p:txBody>
          <a:bodyPr>
            <a:normAutofit fontScale="90000" lnSpcReduction="20000"/>
          </a:bodyPr>
          <a:p>
            <a:pPr algn="just">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With respect to the current situation, I recommend the following:</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People should strictly adhere to the WHO instructions and guidance.</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People should follow and obey the country’s order and protocols.</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Governments in the country should take responsibility and provide for her citizens, especially those with little or no means of provision.   </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People should use this medium to be creative and engage in one form of activity (legal) or the other from their various homes.</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Lastly, every person should engage in prayers and worships and to call upon their LORD(S) for help. </a:t>
            </a:r>
            <a:endParaRPr b="1" dirty="0" sz="2000" lang="en-US">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31" name="Content Placeholder 1"/>
          <p:cNvSpPr>
            <a:spLocks noGrp="1"/>
          </p:cNvSpPr>
          <p:nvPr>
            <p:ph idx="1"/>
          </p:nvPr>
        </p:nvSpPr>
        <p:spPr>
          <a:xfrm>
            <a:off x="872067" y="1828800"/>
            <a:ext cx="7408333" cy="4297363"/>
          </a:xfrm>
        </p:spPr>
        <p:txBody>
          <a:bodyPr/>
          <a:p>
            <a:pPr algn="ctr"/>
            <a:endParaRPr dirty="0" lang="en-US" smtClean="0"/>
          </a:p>
          <a:p>
            <a:pPr algn="ctr"/>
            <a:endParaRPr dirty="0" lang="en-US"/>
          </a:p>
          <a:p>
            <a:pPr algn="ctr" indent="0" marL="0">
              <a:buNone/>
            </a:pPr>
            <a:endParaRPr dirty="0" lang="en-US"/>
          </a:p>
          <a:p>
            <a:pPr algn="ctr" indent="0" marL="0">
              <a:buNone/>
            </a:pPr>
            <a:r>
              <a:rPr dirty="0" sz="4000" lang="en-US" smtClean="0">
                <a:solidFill>
                  <a:schemeClr val="accent2">
                    <a:lumMod val="75000"/>
                  </a:schemeClr>
                </a:solidFill>
                <a:latin typeface="Times New Roman" pitchFamily="18" charset="0"/>
                <a:cs typeface="Times New Roman" pitchFamily="18" charset="0"/>
              </a:rPr>
              <a:t>THANK YOU FOR LISTENING</a:t>
            </a:r>
          </a:p>
          <a:p>
            <a:pPr algn="ctr" indent="0" marL="0">
              <a:buNone/>
            </a:pPr>
            <a:endParaRPr dirty="0" sz="4000" lang="en-US" smtClean="0">
              <a:latin typeface="Times New Roman" pitchFamily="18" charset="0"/>
              <a:cs typeface="Times New Roman" pitchFamily="18" charset="0"/>
            </a:endParaRPr>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09" name="Title 2"/>
          <p:cNvSpPr>
            <a:spLocks noGrp="1"/>
          </p:cNvSpPr>
          <p:nvPr>
            <p:ph type="title"/>
          </p:nvPr>
        </p:nvSpPr>
        <p:spPr/>
        <p:txBody>
          <a:bodyPr/>
          <a:p>
            <a:r>
              <a:rPr dirty="0" sz="4000" lang="en-US" smtClean="0">
                <a:solidFill>
                  <a:schemeClr val="accent2">
                    <a:lumMod val="75000"/>
                  </a:schemeClr>
                </a:solidFill>
                <a:latin typeface="Times New Roman" pitchFamily="18" charset="0"/>
                <a:cs typeface="Times New Roman" pitchFamily="18" charset="0"/>
              </a:rPr>
              <a:t>CONTENTS</a:t>
            </a:r>
            <a:endParaRPr dirty="0" sz="4000" lang="en-US">
              <a:solidFill>
                <a:schemeClr val="accent2">
                  <a:lumMod val="75000"/>
                </a:schemeClr>
              </a:solidFill>
              <a:latin typeface="Times New Roman" pitchFamily="18" charset="0"/>
              <a:cs typeface="Times New Roman" pitchFamily="18" charset="0"/>
            </a:endParaRPr>
          </a:p>
        </p:txBody>
      </p:sp>
      <p:sp>
        <p:nvSpPr>
          <p:cNvPr id="1048610" name="Content Placeholder 1"/>
          <p:cNvSpPr>
            <a:spLocks noGrp="1"/>
          </p:cNvSpPr>
          <p:nvPr>
            <p:ph idx="1"/>
          </p:nvPr>
        </p:nvSpPr>
        <p:spPr/>
        <p:txBody>
          <a:bodyPr/>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INTRODUCTION/DEFINITION</a:t>
            </a:r>
          </a:p>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CORONAVIRUS (COVID-19)</a:t>
            </a:r>
          </a:p>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ENGINEERING STRATEGIES</a:t>
            </a:r>
          </a:p>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RESULTS</a:t>
            </a:r>
          </a:p>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CONCLUSION AND RECOMMENDATION</a:t>
            </a:r>
            <a:endParaRPr dirty="0" lang="en-US">
              <a:solidFill>
                <a:schemeClr val="accent2">
                  <a:lumMod val="75000"/>
                </a:schemeClr>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11" name="Title 2"/>
          <p:cNvSpPr>
            <a:spLocks noGrp="1"/>
          </p:cNvSpPr>
          <p:nvPr>
            <p:ph type="title"/>
          </p:nvPr>
        </p:nvSpPr>
        <p:spPr>
          <a:xfrm>
            <a:off x="838200" y="457200"/>
            <a:ext cx="6347713" cy="1320800"/>
          </a:xfrm>
        </p:spPr>
        <p:txBody>
          <a:bodyPr/>
          <a:p>
            <a:r>
              <a:rPr dirty="0" lang="en-US">
                <a:solidFill>
                  <a:schemeClr val="accent2">
                    <a:lumMod val="75000"/>
                  </a:schemeClr>
                </a:solidFill>
                <a:latin typeface="Times New Roman" pitchFamily="18" charset="0"/>
                <a:cs typeface="Times New Roman" pitchFamily="18" charset="0"/>
              </a:rPr>
              <a:t>INTRODUCTION</a:t>
            </a:r>
            <a:endParaRPr dirty="0" lang="en-US">
              <a:solidFill>
                <a:schemeClr val="accent2">
                  <a:lumMod val="75000"/>
                </a:schemeClr>
              </a:solidFill>
            </a:endParaRPr>
          </a:p>
        </p:txBody>
      </p:sp>
      <p:sp>
        <p:nvSpPr>
          <p:cNvPr id="1048612" name="Content Placeholder 1"/>
          <p:cNvSpPr>
            <a:spLocks noGrp="1"/>
          </p:cNvSpPr>
          <p:nvPr>
            <p:ph idx="1"/>
          </p:nvPr>
        </p:nvSpPr>
        <p:spPr>
          <a:xfrm>
            <a:off x="838200" y="1981200"/>
            <a:ext cx="7408333" cy="4191000"/>
          </a:xfrm>
        </p:spPr>
        <p:txBody>
          <a:bodyPr>
            <a:normAutofit fontScale="95000" lnSpcReduction="20000"/>
          </a:bodyPr>
          <a:p>
            <a:pPr algn="just">
              <a:lnSpc>
                <a:spcPct val="160000"/>
              </a:lnSpc>
              <a:buClr>
                <a:srgbClr val="002060"/>
              </a:buClr>
              <a:buFont typeface="Wingdings" panose="05000000000000000000" pitchFamily="2" charset="2"/>
              <a:buChar char="§"/>
            </a:pPr>
            <a:r>
              <a:rPr dirty="0" sz="2000" lang="en-US">
                <a:solidFill>
                  <a:schemeClr val="accent2">
                    <a:lumMod val="75000"/>
                  </a:schemeClr>
                </a:solidFill>
                <a:latin typeface="Times New Roman" pitchFamily="18" charset="0"/>
                <a:cs typeface="Times New Roman" pitchFamily="18" charset="0"/>
              </a:rPr>
              <a:t>Coronavirus disease 2019 (COVID-19) is an infectious disease caused by severe acute respiratory syndrome coronavirus 2</a:t>
            </a:r>
            <a:r>
              <a:rPr dirty="0" sz="2000" lang="en-US" smtClean="0">
                <a:solidFill>
                  <a:schemeClr val="accent2">
                    <a:lumMod val="75000"/>
                  </a:schemeClr>
                </a:solidFill>
                <a:latin typeface="Times New Roman" pitchFamily="18" charset="0"/>
                <a:cs typeface="Times New Roman" pitchFamily="18" charset="0"/>
              </a:rPr>
              <a:t>.</a:t>
            </a:r>
          </a:p>
          <a:p>
            <a:pPr algn="just">
              <a:lnSpc>
                <a:spcPct val="160000"/>
              </a:lnSpc>
              <a:buClr>
                <a:srgbClr val="002060"/>
              </a:buClr>
              <a:buFont typeface="Wingdings" panose="05000000000000000000" pitchFamily="2" charset="2"/>
              <a:buChar char="§"/>
            </a:pPr>
            <a:r>
              <a:rPr dirty="0" sz="2000" lang="en-US">
                <a:solidFill>
                  <a:schemeClr val="accent2">
                    <a:lumMod val="75000"/>
                  </a:schemeClr>
                </a:solidFill>
                <a:latin typeface="Times New Roman" pitchFamily="18" charset="0"/>
                <a:cs typeface="Times New Roman" pitchFamily="18" charset="0"/>
              </a:rPr>
              <a:t>Environmental health is the branch of public health concerned with all aspects of the natural and built environment affecting human health. Environmental health is focused on the natural and built environments for the benefit of human health. </a:t>
            </a:r>
          </a:p>
          <a:p>
            <a:pPr algn="just">
              <a:lnSpc>
                <a:spcPct val="160000"/>
              </a:lnSpc>
              <a:buClr>
                <a:srgbClr val="002060"/>
              </a:buClr>
              <a:buFont typeface="Wingdings" panose="05000000000000000000" pitchFamily="2" charset="2"/>
              <a:buChar char="§"/>
            </a:pPr>
            <a:r>
              <a:rPr dirty="0" sz="2000" lang="en-US">
                <a:solidFill>
                  <a:schemeClr val="accent2">
                    <a:lumMod val="75000"/>
                  </a:schemeClr>
                </a:solidFill>
                <a:latin typeface="Times New Roman" pitchFamily="18" charset="0"/>
                <a:cs typeface="Times New Roman" pitchFamily="18" charset="0"/>
              </a:rPr>
              <a:t>The general definition of economic sustainability is the ability of an economy to support a defined level of economic production indefinitely.</a:t>
            </a:r>
            <a:endParaRPr b="1" dirty="0" sz="2000" lang="en-US">
              <a:solidFill>
                <a:schemeClr val="accent2">
                  <a:lumMod val="75000"/>
                </a:schemeClr>
              </a:solidFill>
              <a:latin typeface="Times New Roman" pitchFamily="18" charset="0"/>
              <a:cs typeface="Times New Roman" pitchFamily="18" charset="0"/>
            </a:endParaRPr>
          </a:p>
          <a:p>
            <a:endParaRPr dirty="0" sz="2000" lang="en-US">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13" name="Title 2"/>
          <p:cNvSpPr>
            <a:spLocks noGrp="1"/>
          </p:cNvSpPr>
          <p:nvPr>
            <p:ph type="title"/>
          </p:nvPr>
        </p:nvSpPr>
        <p:spPr/>
        <p:txBody>
          <a:bodyPr/>
          <a:p>
            <a:r>
              <a:rPr dirty="0" lang="en-US" smtClean="0">
                <a:solidFill>
                  <a:schemeClr val="accent2">
                    <a:lumMod val="75000"/>
                  </a:schemeClr>
                </a:solidFill>
                <a:latin typeface="Times New Roman" pitchFamily="18" charset="0"/>
                <a:cs typeface="Times New Roman" pitchFamily="18" charset="0"/>
              </a:rPr>
              <a:t>CORONAVIRUS</a:t>
            </a:r>
            <a:endParaRPr dirty="0" lang="en-US">
              <a:solidFill>
                <a:schemeClr val="accent2">
                  <a:lumMod val="75000"/>
                </a:schemeClr>
              </a:solidFill>
              <a:latin typeface="Times New Roman" pitchFamily="18" charset="0"/>
              <a:cs typeface="Times New Roman" pitchFamily="18" charset="0"/>
            </a:endParaRPr>
          </a:p>
        </p:txBody>
      </p:sp>
      <p:sp>
        <p:nvSpPr>
          <p:cNvPr id="1048614" name="Content Placeholder 1"/>
          <p:cNvSpPr>
            <a:spLocks noGrp="1"/>
          </p:cNvSpPr>
          <p:nvPr>
            <p:ph idx="1"/>
          </p:nvPr>
        </p:nvSpPr>
        <p:spPr>
          <a:xfrm>
            <a:off x="872067" y="2438400"/>
            <a:ext cx="7408333" cy="3962400"/>
          </a:xfrm>
        </p:spPr>
        <p:txBody>
          <a:bodyPr>
            <a:normAutofit fontScale="90000" lnSpcReduction="10000"/>
          </a:bodyPr>
          <a:p>
            <a:pPr algn="just">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Coronavirus disease 2019 (COVID-19) is an infectious disease caused by severe acute respiratory syndrome coronavirus 2</a:t>
            </a:r>
            <a:r>
              <a:rPr dirty="0" sz="2000" lang="en-US" smtClean="0">
                <a:latin typeface="Times New Roman" pitchFamily="18" charset="0"/>
                <a:cs typeface="Times New Roman" pitchFamily="18" charset="0"/>
              </a:rPr>
              <a:t>.</a:t>
            </a:r>
          </a:p>
          <a:p>
            <a:pPr algn="just">
              <a:lnSpc>
                <a:spcPct val="150000"/>
              </a:lnSpc>
              <a:buClr>
                <a:schemeClr val="accent2"/>
              </a:buClr>
              <a:buFont typeface="Wingdings" panose="05000000000000000000" pitchFamily="2" charset="2"/>
              <a:buChar char="§"/>
            </a:pPr>
            <a:r>
              <a:rPr dirty="0" sz="2000" lang="en-US" smtClean="0">
                <a:latin typeface="Times New Roman" pitchFamily="18" charset="0"/>
                <a:cs typeface="Times New Roman" pitchFamily="18" charset="0"/>
              </a:rPr>
              <a:t> </a:t>
            </a:r>
            <a:r>
              <a:rPr dirty="0" sz="2000" lang="en-US">
                <a:latin typeface="Times New Roman" pitchFamily="18" charset="0"/>
                <a:cs typeface="Times New Roman" pitchFamily="18" charset="0"/>
              </a:rPr>
              <a:t>The disease was first identified in December 2019 in Wuhan, the capital of China's Hubei province, and has since spread globally, resulting in the ongoing 2019–20 coronavirus pandemic</a:t>
            </a:r>
            <a:r>
              <a:rPr dirty="0" sz="2000" lang="en-US" smtClean="0">
                <a:latin typeface="Times New Roman" pitchFamily="18" charset="0"/>
                <a:cs typeface="Times New Roman" pitchFamily="18" charset="0"/>
              </a:rPr>
              <a:t>.</a:t>
            </a:r>
          </a:p>
          <a:p>
            <a:pPr algn="just">
              <a:lnSpc>
                <a:spcPct val="150000"/>
              </a:lnSpc>
              <a:buClr>
                <a:schemeClr val="accent2"/>
              </a:buClr>
              <a:buFont typeface="Wingdings" panose="05000000000000000000" pitchFamily="2" charset="2"/>
              <a:buChar char="§"/>
            </a:pPr>
            <a:r>
              <a:rPr dirty="0" sz="2000" lang="en-US" smtClean="0">
                <a:latin typeface="Times New Roman" pitchFamily="18" charset="0"/>
                <a:cs typeface="Times New Roman" pitchFamily="18" charset="0"/>
              </a:rPr>
              <a:t> </a:t>
            </a:r>
            <a:r>
              <a:rPr dirty="0" sz="2000" lang="en-US">
                <a:latin typeface="Times New Roman" pitchFamily="18" charset="0"/>
                <a:cs typeface="Times New Roman" pitchFamily="18" charset="0"/>
              </a:rPr>
              <a:t>Common symptoms include fever, cough and shortness of breath. Other symptoms may include fatigue, muscle pain, diarrhea, sore </a:t>
            </a:r>
            <a:r>
              <a:rPr dirty="0" sz="2000" lang="en-US" smtClean="0">
                <a:latin typeface="Times New Roman" pitchFamily="18" charset="0"/>
                <a:cs typeface="Times New Roman" pitchFamily="18" charset="0"/>
              </a:rPr>
              <a:t>throat</a:t>
            </a:r>
            <a:r>
              <a:rPr dirty="0" sz="2000" lang="en-US">
                <a:latin typeface="Times New Roman" pitchFamily="18" charset="0"/>
                <a:cs typeface="Times New Roman" pitchFamily="18" charset="0"/>
              </a:rPr>
              <a:t>, loss of smell and abdominal </a:t>
            </a:r>
            <a:r>
              <a:rPr dirty="0" sz="2000" lang="en-US" smtClean="0">
                <a:latin typeface="Times New Roman" pitchFamily="18" charset="0"/>
                <a:cs typeface="Times New Roman" pitchFamily="18" charset="0"/>
              </a:rPr>
              <a:t>pain.</a:t>
            </a:r>
            <a:endParaRPr dirty="0" sz="2000" lang="en-US">
              <a:latin typeface="Times New Roman" pitchFamily="18" charset="0"/>
              <a:cs typeface="Times New Roman" pitchFamily="18" charset="0"/>
            </a:endParaRPr>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15" name="Content Placeholder 1"/>
          <p:cNvSpPr>
            <a:spLocks noGrp="1"/>
          </p:cNvSpPr>
          <p:nvPr>
            <p:ph idx="1"/>
          </p:nvPr>
        </p:nvSpPr>
        <p:spPr>
          <a:xfrm>
            <a:off x="914400" y="1828800"/>
            <a:ext cx="7408333" cy="4114800"/>
          </a:xfrm>
        </p:spPr>
        <p:txBody>
          <a:bodyPr>
            <a:normAutofit/>
          </a:bodyPr>
          <a:p>
            <a:pPr algn="just">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The virus is mainly spread during close contact and by small droplets produced when those infected cough, sneeze or talk. These droplets may also be produced during breathing; however, they rapidly fall to the ground or surfaces and are not generally spread through the air over large distances. People may also become infected by touching a contaminated surface and then their face. The virus can survive on surfaces for up to 72 hours.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16" name="Content Placeholder 1"/>
          <p:cNvSpPr>
            <a:spLocks noGrp="1"/>
          </p:cNvSpPr>
          <p:nvPr>
            <p:ph idx="1"/>
          </p:nvPr>
        </p:nvSpPr>
        <p:spPr/>
        <p:txBody>
          <a:bodyPr/>
          <a:p>
            <a:endParaRPr lang="en-US"/>
          </a:p>
        </p:txBody>
      </p:sp>
      <p:pic>
        <p:nvPicPr>
          <p:cNvPr id="2097153" name="Picture 4" descr="C:\Users\amo\Pictures\covid 19.jpg"/>
          <p:cNvPicPr>
            <a:picLocks/>
          </p:cNvPicPr>
          <p:nvPr/>
        </p:nvPicPr>
        <p:blipFill>
          <a:blip xmlns:r="http://schemas.openxmlformats.org/officeDocument/2006/relationships" r:embed="rId1" cstate="print"/>
          <a:srcRect/>
          <a:stretch>
            <a:fillRect/>
          </a:stretch>
        </p:blipFill>
        <p:spPr bwMode="auto">
          <a:xfrm>
            <a:off x="609600" y="2160591"/>
            <a:ext cx="6347714" cy="3880772"/>
          </a:xfrm>
          <a:prstGeom prst="rect"/>
          <a:noFill/>
          <a:ln>
            <a:noFill/>
          </a:ln>
        </p:spPr>
      </p:pic>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17" name="Content Placeholder 1"/>
          <p:cNvSpPr>
            <a:spLocks noGrp="1"/>
          </p:cNvSpPr>
          <p:nvPr>
            <p:ph idx="1"/>
          </p:nvPr>
        </p:nvSpPr>
        <p:spPr>
          <a:xfrm>
            <a:off x="872067" y="2209800"/>
            <a:ext cx="7408333" cy="4114800"/>
          </a:xfrm>
        </p:spPr>
        <p:txBody>
          <a:bodyPr>
            <a:normAutofit/>
          </a:bodyPr>
          <a:p>
            <a:pPr algn="just" indent="0" marL="0">
              <a:lnSpc>
                <a:spcPct val="150000"/>
              </a:lnSpc>
              <a:buNone/>
            </a:pPr>
            <a:r>
              <a:rPr dirty="0" sz="2000" lang="en-US">
                <a:latin typeface="Times New Roman" pitchFamily="18" charset="0"/>
                <a:cs typeface="Times New Roman" pitchFamily="18" charset="0"/>
              </a:rPr>
              <a:t>Recommended measures to prevent infection include frequent hand washing, social distancing (maintaining physical distance from others, especially from those with symptoms), covering coughs and sneezes with a tissue or inner elbow and keeping unwashed hands away from the face. The use of masks is recommended for those who suspect they have the virus and their caregivers. </a:t>
            </a:r>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18" name="Title 2"/>
          <p:cNvSpPr>
            <a:spLocks noGrp="1"/>
          </p:cNvSpPr>
          <p:nvPr>
            <p:ph type="title"/>
          </p:nvPr>
        </p:nvSpPr>
        <p:spPr>
          <a:xfrm>
            <a:off x="228600" y="457200"/>
            <a:ext cx="6347713" cy="1320800"/>
          </a:xfrm>
        </p:spPr>
        <p:txBody>
          <a:bodyPr>
            <a:normAutofit/>
          </a:bodyPr>
          <a:p>
            <a:r>
              <a:rPr dirty="0" lang="en-US" smtClean="0">
                <a:solidFill>
                  <a:schemeClr val="accent2">
                    <a:lumMod val="75000"/>
                  </a:schemeClr>
                </a:solidFill>
                <a:latin typeface="Times New Roman" pitchFamily="18" charset="0"/>
                <a:cs typeface="Times New Roman" pitchFamily="18" charset="0"/>
              </a:rPr>
              <a:t>ENGINEERING STRATEGIES</a:t>
            </a:r>
            <a:endParaRPr dirty="0" lang="en-US">
              <a:solidFill>
                <a:schemeClr val="accent2">
                  <a:lumMod val="75000"/>
                </a:schemeClr>
              </a:solidFill>
              <a:latin typeface="Times New Roman" pitchFamily="18" charset="0"/>
              <a:cs typeface="Times New Roman" pitchFamily="18" charset="0"/>
            </a:endParaRPr>
          </a:p>
        </p:txBody>
      </p:sp>
      <p:sp>
        <p:nvSpPr>
          <p:cNvPr id="1048619" name="Content Placeholder 1"/>
          <p:cNvSpPr>
            <a:spLocks noGrp="1"/>
          </p:cNvSpPr>
          <p:nvPr>
            <p:ph idx="1"/>
          </p:nvPr>
        </p:nvSpPr>
        <p:spPr>
          <a:xfrm>
            <a:off x="228601" y="1778000"/>
            <a:ext cx="7086600" cy="4546600"/>
          </a:xfrm>
        </p:spPr>
        <p:txBody>
          <a:bodyPr>
            <a:normAutofit fontScale="94444" lnSpcReduction="20000"/>
          </a:bodyPr>
          <a:p>
            <a:pPr algn="just" indent="0" marL="0">
              <a:lnSpc>
                <a:spcPct val="150000"/>
              </a:lnSpc>
              <a:buNone/>
            </a:pPr>
            <a:r>
              <a:rPr b="1" dirty="0" sz="2000" lang="en-US" smtClean="0">
                <a:solidFill>
                  <a:schemeClr val="accent2">
                    <a:lumMod val="75000"/>
                  </a:schemeClr>
                </a:solidFill>
                <a:latin typeface="Times New Roman" pitchFamily="18" charset="0"/>
                <a:cs typeface="Times New Roman" pitchFamily="18" charset="0"/>
              </a:rPr>
              <a:t>EPIDEMIOLOGY</a:t>
            </a:r>
            <a:endParaRPr b="1" dirty="0" sz="2000" lang="en-US">
              <a:solidFill>
                <a:schemeClr val="accent2">
                  <a:lumMod val="75000"/>
                </a:schemeClr>
              </a:solidFill>
              <a:latin typeface="Times New Roman" pitchFamily="18" charset="0"/>
              <a:cs typeface="Times New Roman" pitchFamily="18" charset="0"/>
            </a:endParaRPr>
          </a:p>
          <a:p>
            <a:pPr algn="just" indent="0" marL="0">
              <a:lnSpc>
                <a:spcPct val="150000"/>
              </a:lnSpc>
              <a:buNone/>
            </a:pPr>
            <a:r>
              <a:rPr dirty="0" sz="2000" lang="en-US" smtClean="0">
                <a:latin typeface="Times New Roman" pitchFamily="18" charset="0"/>
                <a:cs typeface="Times New Roman" pitchFamily="18" charset="0"/>
              </a:rPr>
              <a:t>studies </a:t>
            </a:r>
            <a:r>
              <a:rPr dirty="0" sz="2000" lang="en-US">
                <a:latin typeface="Times New Roman" pitchFamily="18" charset="0"/>
                <a:cs typeface="Times New Roman" pitchFamily="18" charset="0"/>
              </a:rPr>
              <a:t>the relationship between environmental exposures (including exposure to chemicals, radiation, microbiological agents, etc.) and human </a:t>
            </a:r>
            <a:r>
              <a:rPr dirty="0" sz="2000" lang="en-US" smtClean="0">
                <a:latin typeface="Times New Roman" pitchFamily="18" charset="0"/>
                <a:cs typeface="Times New Roman" pitchFamily="18" charset="0"/>
              </a:rPr>
              <a:t>health.</a:t>
            </a:r>
          </a:p>
          <a:p>
            <a:pPr algn="just" indent="0" marL="0">
              <a:lnSpc>
                <a:spcPct val="150000"/>
              </a:lnSpc>
              <a:buNone/>
            </a:pPr>
            <a:r>
              <a:rPr dirty="0" sz="2000" lang="en-US">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endParaRPr b="1" dirty="0" sz="2000" lang="en-US">
              <a:latin typeface="Times New Roman" pitchFamily="18" charset="0"/>
              <a:cs typeface="Times New Roman" pitchFamily="18" charset="0"/>
            </a:endParaRPr>
          </a:p>
          <a:p>
            <a:endParaRPr dirty="0" lang="en-US">
              <a:latin typeface="Times New Roman" pitchFamily="18" charset="0"/>
              <a:cs typeface="Times New Roman" pitchFamily="18" charset="0"/>
            </a:endParaRPr>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20" name="Content Placeholder 2"/>
          <p:cNvSpPr>
            <a:spLocks noGrp="1"/>
          </p:cNvSpPr>
          <p:nvPr>
            <p:ph idx="1"/>
          </p:nvPr>
        </p:nvSpPr>
        <p:spPr/>
        <p:txBody>
          <a:bodyPr/>
          <a:p>
            <a:endParaRPr lang="en-US"/>
          </a:p>
        </p:txBody>
      </p:sp>
      <p:pic>
        <p:nvPicPr>
          <p:cNvPr id="2097154" name="Picture 4" descr="C:\Users\amo\Pictures\prevention.jpg"/>
          <p:cNvPicPr>
            <a:picLocks/>
          </p:cNvPicPr>
          <p:nvPr/>
        </p:nvPicPr>
        <p:blipFill>
          <a:blip xmlns:r="http://schemas.openxmlformats.org/officeDocument/2006/relationships" r:embed="rId1"/>
          <a:srcRect/>
          <a:stretch>
            <a:fillRect/>
          </a:stretch>
        </p:blipFill>
        <p:spPr bwMode="auto">
          <a:xfrm>
            <a:off x="609600" y="2160590"/>
            <a:ext cx="6347714" cy="3880773"/>
          </a:xfrm>
          <a:prstGeom prst="rect"/>
          <a:noFill/>
          <a:ln>
            <a:noFill/>
          </a:ln>
        </p:spPr>
      </p:pic>
    </p:spTree>
  </p:cSld>
  <p:clrMapOvr>
    <a:masterClrMapping/>
  </p:clrMapOvr>
</p:sld>
</file>

<file path=ppt/theme/theme1.xml><?xml version="1.0" encoding="utf-8"?>
<a:theme xmlns:a="http://schemas.openxmlformats.org/drawingml/2006/main" name="Facet">
  <a:themeElements>
    <a:clrScheme name="Facet">
      <a:dk1>
        <a:sysClr lastClr="000000" val="windowText"/>
      </a:dk1>
      <a:lt1>
        <a:sysClr lastClr="FFFFFF" val="window"/>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r="5400000" dist="25400" rotWithShape="0">
              <a:srgbClr val="000000">
                <a:alpha val="35000"/>
              </a:srgbClr>
            </a:outerShdw>
          </a:effectLst>
        </a:effectStyle>
        <a:effectStyle>
          <a:effectLst>
            <a:outerShdw blurRad="50800" dir="5400000" dist="38100" rotWithShape="0">
              <a:srgbClr val="000000">
                <a:alpha val="35000"/>
              </a:srgbClr>
            </a:outerShdw>
          </a:effectLst>
          <a:scene3d>
            <a:camera prst="orthographicFront">
              <a:rot lat="0" lon="0" rev="0"/>
            </a:camera>
            <a:lightRig dir="tl" rig="threePt"/>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ENGINEERING STRATEGIES FOR HANDLING COVID-19 FOR ENVIRONMENTAL HEALTH AND ECONOMIC SUSTAINABILITY</dc:title>
  <dc:creator>mustapha</dc:creator>
  <cp:lastModifiedBy>zig</cp:lastModifiedBy>
  <dcterms:created xsi:type="dcterms:W3CDTF">2020-04-11T15:35:01Z</dcterms:created>
  <dcterms:modified xsi:type="dcterms:W3CDTF">2020-04-13T19:02:04Z</dcterms:modified>
</cp:coreProperties>
</file>