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4/13/2020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4/13/2020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4/13/2020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4/13/2020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b="1" dirty="0"/>
              <a:t>ENGINEERING STRATEGIES FOR HANDLING COVID 19 FOR ENVIRONMENTAL HEALTH AND ECONOMIC SUSTAINABILITY</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extLst>
      <p:ext uri="{BB962C8B-B14F-4D97-AF65-F5344CB8AC3E}">
        <p14:creationId xmlns:p14="http://schemas.microsoft.com/office/powerpoint/2010/main" val="382613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In conclusion to defeat </a:t>
            </a:r>
            <a:r>
              <a:rPr lang="en-US" dirty="0" err="1"/>
              <a:t>covid</a:t>
            </a:r>
            <a:r>
              <a:rPr lang="en-US" dirty="0"/>
              <a:t> 19 we have to follow the health measures </a:t>
            </a:r>
            <a:r>
              <a:rPr lang="en-US" dirty="0" err="1"/>
              <a:t>i.e</a:t>
            </a:r>
            <a:r>
              <a:rPr lang="en-US" dirty="0"/>
              <a:t> social distancing, wearing of gloves and mask… along with the engineering strategies of the engineers.</a:t>
            </a:r>
          </a:p>
          <a:p>
            <a:r>
              <a:rPr lang="en-US" dirty="0"/>
              <a:t> </a:t>
            </a:r>
          </a:p>
          <a:p>
            <a:endParaRPr lang="en-US" dirty="0"/>
          </a:p>
        </p:txBody>
      </p:sp>
      <p:pic>
        <p:nvPicPr>
          <p:cNvPr id="5" name="Picture 4"/>
          <p:cNvPicPr>
            <a:picLocks noChangeAspect="1"/>
          </p:cNvPicPr>
          <p:nvPr/>
        </p:nvPicPr>
        <p:blipFill rotWithShape="1">
          <a:blip r:embed="rId2"/>
          <a:srcRect b="4691"/>
          <a:stretch/>
        </p:blipFill>
        <p:spPr>
          <a:xfrm>
            <a:off x="7608290" y="3582294"/>
            <a:ext cx="3377388" cy="3179115"/>
          </a:xfrm>
          <a:prstGeom prst="rect">
            <a:avLst/>
          </a:prstGeom>
        </p:spPr>
      </p:pic>
    </p:spTree>
    <p:extLst>
      <p:ext uri="{BB962C8B-B14F-4D97-AF65-F5344CB8AC3E}">
        <p14:creationId xmlns:p14="http://schemas.microsoft.com/office/powerpoint/2010/main" val="299331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RECOMENDATION</a:t>
            </a:r>
            <a:endParaRPr lang="en-US" dirty="0"/>
          </a:p>
        </p:txBody>
      </p:sp>
      <p:sp>
        <p:nvSpPr>
          <p:cNvPr id="3" name="Content Placeholder 2"/>
          <p:cNvSpPr>
            <a:spLocks noGrp="1"/>
          </p:cNvSpPr>
          <p:nvPr>
            <p:ph idx="1"/>
          </p:nvPr>
        </p:nvSpPr>
        <p:spPr/>
        <p:txBody>
          <a:bodyPr/>
          <a:lstStyle/>
          <a:p>
            <a:r>
              <a:rPr lang="en-NG" dirty="0"/>
              <a:t>Higher institutes of learning should consequently develop new perspectives in teaching </a:t>
            </a:r>
            <a:r>
              <a:rPr lang="en-US" dirty="0"/>
              <a:t>e</a:t>
            </a:r>
            <a:r>
              <a:rPr lang="en-NG" dirty="0"/>
              <a:t>l</a:t>
            </a:r>
            <a:r>
              <a:rPr lang="en-US" dirty="0" err="1"/>
              <a:t>ectrical</a:t>
            </a:r>
            <a:r>
              <a:rPr lang="en-US" dirty="0"/>
              <a:t> electronics</a:t>
            </a:r>
            <a:r>
              <a:rPr lang="en-NG" dirty="0"/>
              <a:t> engineers the required knowledge</a:t>
            </a:r>
            <a:r>
              <a:rPr lang="en-US" dirty="0"/>
              <a:t> aligned with health care service</a:t>
            </a:r>
            <a:r>
              <a:rPr lang="en-NG" dirty="0"/>
              <a:t> in achieving sustainable development in whatever environment the students is position in future and must be contingent upon the ability to adapt to threats to sustainability and engaged oneself within the progression of the world. A debateable and project familiarize with teaching and a good learning foundation or core should be marked in outline, which present the prospective essentials and important proficiency for inexperienced and blooming engineers. </a:t>
            </a:r>
            <a:endParaRPr lang="en-US" dirty="0"/>
          </a:p>
          <a:p>
            <a:endParaRPr lang="en-US" dirty="0"/>
          </a:p>
        </p:txBody>
      </p:sp>
    </p:spTree>
    <p:extLst>
      <p:ext uri="{BB962C8B-B14F-4D97-AF65-F5344CB8AC3E}">
        <p14:creationId xmlns:p14="http://schemas.microsoft.com/office/powerpoint/2010/main" val="401639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APPRECIATION</a:t>
            </a:r>
            <a:endParaRPr lang="en-US" dirty="0"/>
          </a:p>
        </p:txBody>
      </p:sp>
      <p:sp>
        <p:nvSpPr>
          <p:cNvPr id="3" name="Content Placeholder 2"/>
          <p:cNvSpPr>
            <a:spLocks noGrp="1"/>
          </p:cNvSpPr>
          <p:nvPr>
            <p:ph idx="1"/>
          </p:nvPr>
        </p:nvSpPr>
        <p:spPr/>
        <p:txBody>
          <a:bodyPr/>
          <a:lstStyle/>
          <a:p>
            <a:r>
              <a:rPr lang="en-US" smtClean="0"/>
              <a:t>SPECIAL THANKS TO ENGR OYEBODE</a:t>
            </a:r>
            <a:endParaRPr lang="en-US"/>
          </a:p>
        </p:txBody>
      </p:sp>
    </p:spTree>
    <p:extLst>
      <p:ext uri="{BB962C8B-B14F-4D97-AF65-F5344CB8AC3E}">
        <p14:creationId xmlns:p14="http://schemas.microsoft.com/office/powerpoint/2010/main" val="354207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9051"/>
          <a:stretch/>
        </p:blipFill>
        <p:spPr>
          <a:xfrm>
            <a:off x="3243841" y="2603500"/>
            <a:ext cx="4585131" cy="3416300"/>
          </a:xfrm>
          <a:prstGeom prst="rect">
            <a:avLst/>
          </a:prstGeom>
        </p:spPr>
      </p:pic>
    </p:spTree>
    <p:extLst>
      <p:ext uri="{BB962C8B-B14F-4D97-AF65-F5344CB8AC3E}">
        <p14:creationId xmlns:p14="http://schemas.microsoft.com/office/powerpoint/2010/main" val="176237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My name is </a:t>
            </a:r>
            <a:r>
              <a:rPr lang="en-US" dirty="0" err="1" smtClean="0"/>
              <a:t>Yahya</a:t>
            </a:r>
            <a:r>
              <a:rPr lang="en-US" dirty="0" smtClean="0"/>
              <a:t> </a:t>
            </a:r>
            <a:r>
              <a:rPr lang="en-US" dirty="0" err="1" smtClean="0"/>
              <a:t>fawaz</a:t>
            </a:r>
            <a:r>
              <a:rPr lang="en-US" dirty="0" smtClean="0"/>
              <a:t> </a:t>
            </a:r>
            <a:r>
              <a:rPr lang="en-US" dirty="0" err="1" smtClean="0"/>
              <a:t>olawole</a:t>
            </a:r>
            <a:endParaRPr lang="en-US" dirty="0" smtClean="0"/>
          </a:p>
          <a:p>
            <a:r>
              <a:rPr lang="en-US" dirty="0" smtClean="0"/>
              <a:t>I am studying Electrical </a:t>
            </a:r>
            <a:r>
              <a:rPr lang="en-US" dirty="0"/>
              <a:t>E</a:t>
            </a:r>
            <a:r>
              <a:rPr lang="en-US" dirty="0" smtClean="0"/>
              <a:t>lectronic Engineering</a:t>
            </a:r>
          </a:p>
          <a:p>
            <a:r>
              <a:rPr lang="en-US" dirty="0" smtClean="0"/>
              <a:t>With the matric no 17/eng04/075</a:t>
            </a:r>
          </a:p>
          <a:p>
            <a:r>
              <a:rPr lang="en-US" dirty="0" smtClean="0"/>
              <a:t>My lecturer is </a:t>
            </a:r>
            <a:r>
              <a:rPr lang="en-US" dirty="0" err="1" smtClean="0"/>
              <a:t>Engr</a:t>
            </a:r>
            <a:r>
              <a:rPr lang="en-US" dirty="0" smtClean="0"/>
              <a:t> </a:t>
            </a:r>
            <a:r>
              <a:rPr lang="en-US" dirty="0" err="1" smtClean="0"/>
              <a:t>Oyebode</a:t>
            </a:r>
            <a:endParaRPr lang="en-US" dirty="0"/>
          </a:p>
        </p:txBody>
      </p:sp>
    </p:spTree>
    <p:extLst>
      <p:ext uri="{BB962C8B-B14F-4D97-AF65-F5344CB8AC3E}">
        <p14:creationId xmlns:p14="http://schemas.microsoft.com/office/powerpoint/2010/main" val="33346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COVID 19</a:t>
            </a:r>
          </a:p>
          <a:p>
            <a:r>
              <a:rPr lang="en-US" dirty="0" smtClean="0"/>
              <a:t>STRATEGIES TO HANLDLE COVID 19</a:t>
            </a:r>
          </a:p>
          <a:p>
            <a:r>
              <a:rPr lang="en-US" dirty="0" smtClean="0"/>
              <a:t>RESULT ANALYSIS</a:t>
            </a:r>
          </a:p>
          <a:p>
            <a:r>
              <a:rPr lang="en-US" dirty="0" smtClean="0"/>
              <a:t>CONCLUSION</a:t>
            </a:r>
          </a:p>
          <a:p>
            <a:r>
              <a:rPr lang="en-US" dirty="0" smtClean="0"/>
              <a:t>RECOMMENDATION</a:t>
            </a:r>
            <a:endParaRPr lang="en-US" dirty="0"/>
          </a:p>
        </p:txBody>
      </p:sp>
    </p:spTree>
    <p:extLst>
      <p:ext uri="{BB962C8B-B14F-4D97-AF65-F5344CB8AC3E}">
        <p14:creationId xmlns:p14="http://schemas.microsoft.com/office/powerpoint/2010/main" val="314959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a:t>
            </a:r>
            <a:endParaRPr lang="en-US" dirty="0"/>
          </a:p>
        </p:txBody>
      </p:sp>
      <p:sp>
        <p:nvSpPr>
          <p:cNvPr id="3" name="Content Placeholder 2"/>
          <p:cNvSpPr>
            <a:spLocks noGrp="1"/>
          </p:cNvSpPr>
          <p:nvPr>
            <p:ph idx="1"/>
          </p:nvPr>
        </p:nvSpPr>
        <p:spPr>
          <a:xfrm>
            <a:off x="612775" y="2539106"/>
            <a:ext cx="6341817" cy="3797300"/>
          </a:xfrm>
        </p:spPr>
        <p:txBody>
          <a:bodyPr/>
          <a:lstStyle/>
          <a:p>
            <a:r>
              <a:rPr lang="en-US" b="1" dirty="0"/>
              <a:t>Coronavirus disease 2019</a:t>
            </a:r>
            <a:r>
              <a:rPr lang="en-US" dirty="0"/>
              <a:t> (</a:t>
            </a:r>
            <a:r>
              <a:rPr lang="en-US" b="1" dirty="0"/>
              <a:t>COVID-19</a:t>
            </a:r>
            <a:r>
              <a:rPr lang="en-US" dirty="0"/>
              <a:t>) is an infectious disease caused by severe acute respiratory syndrome coronavirus 2 (SARS-CoV-2</a:t>
            </a:r>
            <a:r>
              <a:rPr lang="en-US" dirty="0" smtClean="0"/>
              <a:t>).</a:t>
            </a:r>
          </a:p>
          <a:p>
            <a:r>
              <a:rPr lang="en-US" dirty="0"/>
              <a:t>).The disease was first identified in December 2019 in Wuhan, the capital of China's Hubei province, and has since spread globally, resulting in the ongoing 2019-2020 pandemic. As of 6 April </a:t>
            </a:r>
            <a:r>
              <a:rPr lang="en-US" dirty="0" smtClean="0"/>
              <a:t>2020</a:t>
            </a:r>
          </a:p>
          <a:p>
            <a:r>
              <a:rPr lang="en-US" dirty="0"/>
              <a:t>The virus is mainly spread during close contact and by small droplets </a:t>
            </a:r>
            <a:r>
              <a:rPr lang="en-US" dirty="0" smtClean="0"/>
              <a:t>produced </a:t>
            </a:r>
            <a:r>
              <a:rPr lang="en-US" dirty="0"/>
              <a:t>when those infected cough, sneeze or </a:t>
            </a:r>
            <a:r>
              <a:rPr lang="en-US" dirty="0" smtClean="0"/>
              <a:t>talk</a:t>
            </a:r>
          </a:p>
          <a:p>
            <a:r>
              <a:rPr lang="en-US" dirty="0"/>
              <a:t>People may also become infected by touching a contaminated surface and then their face</a:t>
            </a:r>
            <a:endParaRPr lang="en-US" dirty="0"/>
          </a:p>
        </p:txBody>
      </p:sp>
      <p:sp>
        <p:nvSpPr>
          <p:cNvPr id="4" name="AutoShape 2" descr="Covid-19 | New Scient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vid-19 | New Scient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ovid-19 | New Scientis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Covid-19 | New Scientis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54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idx="1"/>
          </p:nvPr>
        </p:nvSpPr>
        <p:spPr/>
        <p:txBody>
          <a:bodyPr/>
          <a:lstStyle/>
          <a:p>
            <a:r>
              <a:rPr lang="en-US" dirty="0"/>
              <a:t>The virus can survive on surfaces for up to 72 hours It is most contagious </a:t>
            </a:r>
            <a:r>
              <a:rPr lang="en-US" dirty="0" smtClean="0"/>
              <a:t>during </a:t>
            </a:r>
            <a:r>
              <a:rPr lang="en-US" dirty="0"/>
              <a:t>the first three days after onset of </a:t>
            </a:r>
            <a:r>
              <a:rPr lang="en-US" dirty="0" smtClean="0"/>
              <a:t>symptom</a:t>
            </a:r>
            <a:endParaRPr lang="en-US" dirty="0"/>
          </a:p>
          <a:p>
            <a:r>
              <a:rPr lang="en-US" dirty="0"/>
              <a:t>. The time from exposure to onset of symptoms is typically around five days, but may range from two to 14 days</a:t>
            </a:r>
            <a:r>
              <a:rPr lang="en-US" dirty="0" smtClean="0"/>
              <a:t>.</a:t>
            </a:r>
          </a:p>
          <a:p>
            <a:r>
              <a:rPr lang="en-US" dirty="0"/>
              <a:t>The WHO and CDC say it is primarily spread during close contact and by small droplets produced when people cough, sneeze or talk</a:t>
            </a:r>
          </a:p>
          <a:p>
            <a:r>
              <a:rPr lang="en-US" dirty="0"/>
              <a:t>The WHO and CDC say it is primarily spread during close contact and by small droplets produced when people cough, sneeze or talk</a:t>
            </a:r>
            <a:endParaRPr lang="en-US" dirty="0"/>
          </a:p>
        </p:txBody>
      </p:sp>
    </p:spTree>
    <p:extLst>
      <p:ext uri="{BB962C8B-B14F-4D97-AF65-F5344CB8AC3E}">
        <p14:creationId xmlns:p14="http://schemas.microsoft.com/office/powerpoint/2010/main" val="352810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a:t>
            </a:r>
            <a:endParaRPr lang="en-US" dirty="0"/>
          </a:p>
        </p:txBody>
      </p:sp>
      <p:sp>
        <p:nvSpPr>
          <p:cNvPr id="3" name="Content Placeholder 2"/>
          <p:cNvSpPr>
            <a:spLocks noGrp="1"/>
          </p:cNvSpPr>
          <p:nvPr>
            <p:ph idx="1"/>
          </p:nvPr>
        </p:nvSpPr>
        <p:spPr/>
        <p:txBody>
          <a:bodyPr/>
          <a:lstStyle/>
          <a:p>
            <a:r>
              <a:rPr lang="en-US" dirty="0"/>
              <a:t>The CDC recommends covering the mouth and nose with a tissue when coughing or sneezing and recommends using the inside of the elbow if no tissue is available</a:t>
            </a:r>
            <a:endParaRPr lang="en-US" dirty="0"/>
          </a:p>
        </p:txBody>
      </p:sp>
    </p:spTree>
    <p:extLst>
      <p:ext uri="{BB962C8B-B14F-4D97-AF65-F5344CB8AC3E}">
        <p14:creationId xmlns:p14="http://schemas.microsoft.com/office/powerpoint/2010/main" val="351778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ELECTRONICS STRATEGIES</a:t>
            </a:r>
            <a:endParaRPr lang="en-US" dirty="0"/>
          </a:p>
        </p:txBody>
      </p:sp>
      <p:sp>
        <p:nvSpPr>
          <p:cNvPr id="3" name="Content Placeholder 2"/>
          <p:cNvSpPr>
            <a:spLocks noGrp="1"/>
          </p:cNvSpPr>
          <p:nvPr>
            <p:ph idx="1"/>
          </p:nvPr>
        </p:nvSpPr>
        <p:spPr/>
        <p:txBody>
          <a:bodyPr/>
          <a:lstStyle/>
          <a:p>
            <a:r>
              <a:rPr lang="en-US" b="1" dirty="0"/>
              <a:t>More accurate diagnosis and </a:t>
            </a:r>
            <a:r>
              <a:rPr lang="en-US" b="1" dirty="0" smtClean="0"/>
              <a:t>treatment</a:t>
            </a:r>
          </a:p>
          <a:p>
            <a:endParaRPr lang="en-US" b="1" dirty="0"/>
          </a:p>
          <a:p>
            <a:r>
              <a:rPr lang="en-US" b="1" dirty="0" smtClean="0"/>
              <a:t>CONSTANT </a:t>
            </a:r>
            <a:r>
              <a:rPr lang="en-US" b="1" dirty="0"/>
              <a:t>SUPPLY OF STABLE </a:t>
            </a:r>
            <a:r>
              <a:rPr lang="en-US" b="1" dirty="0" smtClean="0"/>
              <a:t>ELCTRICITY</a:t>
            </a:r>
          </a:p>
          <a:p>
            <a:endParaRPr lang="en-US" b="1" dirty="0"/>
          </a:p>
          <a:p>
            <a:r>
              <a:rPr lang="en-US" b="1" dirty="0"/>
              <a:t>EFFECTIVE COMMUNICATION</a:t>
            </a:r>
            <a:endParaRPr lang="en-US" dirty="0"/>
          </a:p>
          <a:p>
            <a:endParaRPr lang="en-US" dirty="0" smtClean="0"/>
          </a:p>
          <a:p>
            <a:r>
              <a:rPr lang="en-US" b="1" dirty="0"/>
              <a:t>DATA ANALYSIS</a:t>
            </a:r>
            <a:endParaRPr lang="en-US" dirty="0"/>
          </a:p>
          <a:p>
            <a:endParaRPr lang="en-US" dirty="0" smtClean="0"/>
          </a:p>
          <a:p>
            <a:endParaRPr lang="en-US" dirty="0"/>
          </a:p>
        </p:txBody>
      </p:sp>
      <p:pic>
        <p:nvPicPr>
          <p:cNvPr id="4" name="Picture 3" descr="Effective Engagement &amp; Communication in Healthcare Delivery - E4H"/>
          <p:cNvPicPr/>
          <p:nvPr/>
        </p:nvPicPr>
        <p:blipFill>
          <a:blip r:embed="rId2">
            <a:extLst>
              <a:ext uri="{28A0092B-C50C-407E-A947-70E740481C1C}">
                <a14:useLocalDpi xmlns:a14="http://schemas.microsoft.com/office/drawing/2010/main" val="0"/>
              </a:ext>
            </a:extLst>
          </a:blip>
          <a:srcRect/>
          <a:stretch>
            <a:fillRect/>
          </a:stretch>
        </p:blipFill>
        <p:spPr bwMode="auto">
          <a:xfrm>
            <a:off x="7309833" y="2603500"/>
            <a:ext cx="3624330" cy="2150298"/>
          </a:xfrm>
          <a:prstGeom prst="rect">
            <a:avLst/>
          </a:prstGeom>
          <a:noFill/>
          <a:ln>
            <a:noFill/>
          </a:ln>
        </p:spPr>
      </p:pic>
    </p:spTree>
    <p:extLst>
      <p:ext uri="{BB962C8B-B14F-4D97-AF65-F5344CB8AC3E}">
        <p14:creationId xmlns:p14="http://schemas.microsoft.com/office/powerpoint/2010/main" val="237167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Results of data analysis of hospitals using TOPSIS. Ranking of ..."/>
          <p:cNvPicPr/>
          <p:nvPr/>
        </p:nvPicPr>
        <p:blipFill>
          <a:blip r:embed="rId2">
            <a:extLst>
              <a:ext uri="{28A0092B-C50C-407E-A947-70E740481C1C}">
                <a14:useLocalDpi xmlns:a14="http://schemas.microsoft.com/office/drawing/2010/main" val="0"/>
              </a:ext>
            </a:extLst>
          </a:blip>
          <a:srcRect/>
          <a:stretch>
            <a:fillRect/>
          </a:stretch>
        </p:blipFill>
        <p:spPr bwMode="auto">
          <a:xfrm>
            <a:off x="513425" y="2924255"/>
            <a:ext cx="3813878" cy="3069787"/>
          </a:xfrm>
          <a:prstGeom prst="rect">
            <a:avLst/>
          </a:prstGeom>
          <a:noFill/>
          <a:ln>
            <a:noFill/>
          </a:ln>
        </p:spPr>
      </p:pic>
      <p:pic>
        <p:nvPicPr>
          <p:cNvPr id="5" name="Content Placeholder 4" descr="https://www.cc-n.com/wp-content/uploads/2019/01/healthcare.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5250" y="2924254"/>
            <a:ext cx="4555066" cy="3069787"/>
          </a:xfrm>
          <a:prstGeom prst="rect">
            <a:avLst/>
          </a:prstGeom>
          <a:noFill/>
          <a:ln>
            <a:noFill/>
          </a:ln>
        </p:spPr>
      </p:pic>
    </p:spTree>
    <p:extLst>
      <p:ext uri="{BB962C8B-B14F-4D97-AF65-F5344CB8AC3E}">
        <p14:creationId xmlns:p14="http://schemas.microsoft.com/office/powerpoint/2010/main" val="148304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ANALYSIS</a:t>
            </a:r>
            <a:endParaRPr lang="en-US" dirty="0"/>
          </a:p>
        </p:txBody>
      </p:sp>
      <p:sp>
        <p:nvSpPr>
          <p:cNvPr id="3" name="Content Placeholder 2"/>
          <p:cNvSpPr>
            <a:spLocks noGrp="1"/>
          </p:cNvSpPr>
          <p:nvPr>
            <p:ph idx="1"/>
          </p:nvPr>
        </p:nvSpPr>
        <p:spPr/>
        <p:txBody>
          <a:bodyPr/>
          <a:lstStyle/>
          <a:p>
            <a:r>
              <a:rPr lang="en-US" dirty="0"/>
              <a:t>Taking a look at the progression of activities and the increasing daily awareness of the society to the </a:t>
            </a:r>
            <a:r>
              <a:rPr lang="en-US" dirty="0" err="1"/>
              <a:t>covid</a:t>
            </a:r>
            <a:r>
              <a:rPr lang="en-US" dirty="0"/>
              <a:t> 19 disease, it could be said that at the targeted year 2021 environmental health should have been achieved, if not whole, at least to a reasonable degree.</a:t>
            </a:r>
          </a:p>
          <a:p>
            <a:endParaRPr lang="en-US" dirty="0" smtClean="0"/>
          </a:p>
          <a:p>
            <a:r>
              <a:rPr lang="en-US" dirty="0"/>
              <a:t> As we can see, efforts are being made towards this as we draw closer to the target day by day electrical electronics engineers alongside others directly or indirectly. </a:t>
            </a:r>
            <a:endParaRPr lang="en-US" dirty="0"/>
          </a:p>
        </p:txBody>
      </p:sp>
    </p:spTree>
    <p:extLst>
      <p:ext uri="{BB962C8B-B14F-4D97-AF65-F5344CB8AC3E}">
        <p14:creationId xmlns:p14="http://schemas.microsoft.com/office/powerpoint/2010/main" val="1819682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56</TotalTime>
  <Words>304</Words>
  <Application>Microsoft Office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 Boardroom</vt:lpstr>
      <vt:lpstr>ENGINEERING STRATEGIES FOR HANDLING COVID 19 FOR ENVIRONMENTAL HEALTH AND ECONOMIC SUSTAINABILITY </vt:lpstr>
      <vt:lpstr>INTRODUCTION</vt:lpstr>
      <vt:lpstr>TABLE OF CONTENT</vt:lpstr>
      <vt:lpstr>COVID 19</vt:lpstr>
      <vt:lpstr>TRANSMISSION</vt:lpstr>
      <vt:lpstr>PREVENTIVE MEASURES</vt:lpstr>
      <vt:lpstr>ELECTRICAL ELECTRONICS STRATEGIES</vt:lpstr>
      <vt:lpstr>PowerPoint Presentation</vt:lpstr>
      <vt:lpstr>RESULT ANALYSIS</vt:lpstr>
      <vt:lpstr>CONCLUSION</vt:lpstr>
      <vt:lpstr>RECOMENDATION</vt:lpstr>
      <vt:lpstr>APPRECIATION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 19 FOR ENVIRONMENTAL HEALTH AND ECONOMIC SUSTAINABILITY</dc:title>
  <dc:creator>YAHYA</dc:creator>
  <cp:lastModifiedBy>YAHYA</cp:lastModifiedBy>
  <cp:revision>5</cp:revision>
  <dcterms:created xsi:type="dcterms:W3CDTF">2020-04-13T18:28:05Z</dcterms:created>
  <dcterms:modified xsi:type="dcterms:W3CDTF">2020-04-13T19:24:32Z</dcterms:modified>
</cp:coreProperties>
</file>