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665" r:id="rId1"/>
  </p:sldMasterIdLst>
  <p:notesMasterIdLst>
    <p:notesMasterId r:id="rId2"/>
  </p:notesMasterIdLst>
  <p:sldIdLst>
    <p:sldId id="276" r:id="rId3"/>
    <p:sldId id="277" r:id="rId4"/>
    <p:sldId id="278" r:id="rId5"/>
    <p:sldId id="279" r:id="rId6"/>
    <p:sldId id="280" r:id="rId7"/>
    <p:sldId id="282" r:id="rId8"/>
    <p:sldId id="283" r:id="rId9"/>
    <p:sldId id="284" r:id="rId10"/>
    <p:sldId id="285" r:id="rId11"/>
    <p:sldId id="286" r:id="rId12"/>
    <p:sldId id="287" r:id="rId13"/>
    <p:sldId id="288" r:id="rId14"/>
    <p:sldId id="289" r:id="rId15"/>
    <p:sldId id="290" r:id="rId16"/>
    <p:sldId id="291" r:id="rId17"/>
    <p:sldId id="292" r:id="rId18"/>
    <p:sldId id="293" r:id="rId19"/>
  </p:sldIdLst>
  <p:sldSz type="screen4x3" cy="6858000" cx="9144000"/>
  <p:notesSz cx="6858000" cy="9144000"/>
  <p:defaultText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p:normalViewPr>
    <p:restoredLeft sz="15620"/>
    <p:restoredTop sz="94660"/>
  </p:normalViewPr>
  <p:slideViewPr>
    <p:cSldViewPr>
      <p:cViewPr varScale="1">
        <p:scale>
          <a:sx n="81" d="100"/>
          <a:sy n="81" d="100"/>
        </p:scale>
        <p:origin x="108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20" Type="http://schemas.openxmlformats.org/officeDocument/2006/relationships/tableStyles" Target="tableStyles.xml"/><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p:bgPr>
    </p:bg>
    <p:spTree>
      <p:nvGrpSpPr>
        <p:cNvPr id="73" name=""/>
        <p:cNvGrpSpPr/>
        <p:nvPr/>
      </p:nvGrpSpPr>
      <p:grpSpPr>
        <a:xfrm>
          <a:off x="0" y="0"/>
          <a:ext cx="0" cy="0"/>
          <a:chOff x="0" y="0"/>
          <a:chExt cx="0" cy="0"/>
        </a:xfrm>
      </p:grpSpPr>
      <p:sp>
        <p:nvSpPr>
          <p:cNvPr id="1048712" name="Rectangle 2"/>
          <p:cNvSpPr>
            <a:spLocks noGrp="1" noChangeArrowheads="1"/>
          </p:cNvSpPr>
          <p:nvPr>
            <p:ph type="hdr" sz="quarter"/>
          </p:nvPr>
        </p:nvSpPr>
        <p:spPr bwMode="auto">
          <a:xfrm>
            <a:off x="2"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l">
              <a:defRPr sz="1100"/>
            </a:lvl1pPr>
          </a:lstStyle>
          <a:p>
            <a:endParaRPr lang="en-US"/>
          </a:p>
        </p:txBody>
      </p:sp>
      <p:sp>
        <p:nvSpPr>
          <p:cNvPr id="1048713" name="Rectangle 3"/>
          <p:cNvSpPr>
            <a:spLocks noGrp="1" noChangeArrowheads="1"/>
          </p:cNvSpPr>
          <p:nvPr>
            <p:ph type="dt" idx="1"/>
          </p:nvPr>
        </p:nvSpPr>
        <p:spPr bwMode="auto">
          <a:xfrm>
            <a:off x="4021139"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r">
              <a:defRPr sz="1100"/>
            </a:lvl1pPr>
          </a:lstStyle>
          <a:p>
            <a:endParaRPr lang="en-US"/>
          </a:p>
        </p:txBody>
      </p:sp>
      <p:sp>
        <p:nvSpPr>
          <p:cNvPr id="1048714" name="Rectangle 4"/>
          <p:cNvSpPr>
            <a:spLocks noChangeAspect="1" noRot="1" noGrp="1" noChangeArrowheads="1" noTextEdit="1"/>
          </p:cNvSpPr>
          <p:nvPr>
            <p:ph type="sldImg" idx="2"/>
          </p:nvPr>
        </p:nvSpPr>
        <p:spPr bwMode="auto">
          <a:xfrm>
            <a:off x="990600" y="766763"/>
            <a:ext cx="5118100" cy="3838575"/>
          </a:xfrm>
          <a:prstGeom prst="rect"/>
          <a:noFill/>
          <a:ln w="9525">
            <a:solidFill>
              <a:srgbClr val="000000"/>
            </a:solidFill>
            <a:miter lim="800000"/>
            <a:headEnd/>
            <a:tailEnd/>
          </a:ln>
          <a:effectLst/>
        </p:spPr>
      </p:sp>
      <p:sp>
        <p:nvSpPr>
          <p:cNvPr id="1048715" name="Rectangle 5"/>
          <p:cNvSpPr>
            <a:spLocks noGrp="1" noChangeArrowheads="1"/>
          </p:cNvSpPr>
          <p:nvPr>
            <p:ph type="body" sz="quarter" idx="3"/>
          </p:nvPr>
        </p:nvSpPr>
        <p:spPr bwMode="auto">
          <a:xfrm>
            <a:off x="709614" y="4862514"/>
            <a:ext cx="5680075" cy="4605337"/>
          </a:xfrm>
          <a:prstGeom prst="rect"/>
          <a:noFill/>
          <a:ln w="9525">
            <a:noFill/>
            <a:miter lim="800000"/>
            <a:headEnd/>
            <a:tailEnd/>
          </a:ln>
          <a:effectLst/>
        </p:spPr>
        <p:txBody>
          <a:bodyPr anchor="t" anchorCtr="0" bIns="45745" compatLnSpc="1" lIns="91492" numCol="1" rIns="91492" tIns="45745" vert="horz" wrap="square">
            <a:prstTxWarp prst="textNoShape"/>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716" name="Rectangle 6"/>
          <p:cNvSpPr>
            <a:spLocks noGrp="1" noChangeArrowheads="1"/>
          </p:cNvSpPr>
          <p:nvPr>
            <p:ph type="ftr" sz="quarter" idx="4"/>
          </p:nvPr>
        </p:nvSpPr>
        <p:spPr bwMode="auto">
          <a:xfrm>
            <a:off x="2"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l">
              <a:defRPr sz="1100"/>
            </a:lvl1pPr>
          </a:lstStyle>
          <a:p>
            <a:endParaRPr lang="en-US"/>
          </a:p>
        </p:txBody>
      </p:sp>
      <p:sp>
        <p:nvSpPr>
          <p:cNvPr id="1048717" name="Rectangle 7"/>
          <p:cNvSpPr>
            <a:spLocks noGrp="1" noChangeArrowheads="1"/>
          </p:cNvSpPr>
          <p:nvPr>
            <p:ph type="sldNum" sz="quarter" idx="5"/>
          </p:nvPr>
        </p:nvSpPr>
        <p:spPr bwMode="auto">
          <a:xfrm>
            <a:off x="4021139"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r">
              <a:defRPr sz="1100"/>
            </a:lvl1pPr>
          </a:lstStyle>
          <a:p>
            <a:fld id="{A9A0EA98-5831-4853-B862-C702E6EB345C}" type="slidenum">
              <a:rPr lang="en-US"/>
              <a:t>‹#›</a:t>
            </a:fld>
            <a:endParaRPr lang="en-US"/>
          </a:p>
        </p:txBody>
      </p:sp>
    </p:spTree>
  </p:cSld>
  <p:clrMap accent1="accent1" accent2="accent2" accent3="accent3" accent4="accent4" accent5="accent5" accent6="accent6" bg1="lt1" bg2="lt2" tx1="dk1" tx2="dk2" hlink="hlink" folHlink="folHlink"/>
  <p:notesStyle>
    <a:lvl1pPr algn="l" fontAlgn="base" rtl="0">
      <a:spcBef>
        <a:spcPct val="30000"/>
      </a:spcBef>
      <a:spcAft>
        <a:spcPct val="0"/>
      </a:spcAft>
      <a:defRPr sz="1200" kern="1200">
        <a:solidFill>
          <a:schemeClr val="tx1"/>
        </a:solidFill>
        <a:latin typeface="Arial" charset="0"/>
        <a:ea typeface="+mn-ea"/>
        <a:cs typeface="+mn-cs"/>
      </a:defRPr>
    </a:lvl1pPr>
    <a:lvl2pPr algn="l" fontAlgn="base" marL="457200" rtl="0">
      <a:spcBef>
        <a:spcPct val="30000"/>
      </a:spcBef>
      <a:spcAft>
        <a:spcPct val="0"/>
      </a:spcAft>
      <a:defRPr sz="1200" kern="1200">
        <a:solidFill>
          <a:schemeClr val="tx1"/>
        </a:solidFill>
        <a:latin typeface="Arial" charset="0"/>
        <a:ea typeface="+mn-ea"/>
        <a:cs typeface="+mn-cs"/>
      </a:defRPr>
    </a:lvl2pPr>
    <a:lvl3pPr algn="l" fontAlgn="base" marL="914400" rtl="0">
      <a:spcBef>
        <a:spcPct val="30000"/>
      </a:spcBef>
      <a:spcAft>
        <a:spcPct val="0"/>
      </a:spcAft>
      <a:defRPr sz="1200" kern="1200">
        <a:solidFill>
          <a:schemeClr val="tx1"/>
        </a:solidFill>
        <a:latin typeface="Arial" charset="0"/>
        <a:ea typeface="+mn-ea"/>
        <a:cs typeface="+mn-cs"/>
      </a:defRPr>
    </a:lvl3pPr>
    <a:lvl4pPr algn="l" fontAlgn="base" marL="1371600" rtl="0">
      <a:spcBef>
        <a:spcPct val="30000"/>
      </a:spcBef>
      <a:spcAft>
        <a:spcPct val="0"/>
      </a:spcAft>
      <a:defRPr sz="1200" kern="1200">
        <a:solidFill>
          <a:schemeClr val="tx1"/>
        </a:solidFill>
        <a:latin typeface="Arial" charset="0"/>
        <a:ea typeface="+mn-ea"/>
        <a:cs typeface="+mn-cs"/>
      </a:defRPr>
    </a:lvl4pPr>
    <a:lvl5pPr algn="l" fontAlgn="base" marL="1828800" rtl="0">
      <a:spcBef>
        <a:spcPct val="30000"/>
      </a:spcBef>
      <a:spcAft>
        <a:spcPct val="0"/>
      </a:spcAft>
      <a:defRPr sz="1200" kern="1200">
        <a:solidFill>
          <a:schemeClr val="tx1"/>
        </a:solidFill>
        <a:latin typeface="Arial" charset="0"/>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showMasterSp="0" type="title">
  <p:cSld name="Title Slide">
    <p:spTree>
      <p:nvGrpSpPr>
        <p:cNvPr id="30" name=""/>
        <p:cNvGrpSpPr/>
        <p:nvPr/>
      </p:nvGrpSpPr>
      <p:grpSpPr>
        <a:xfrm>
          <a:off x="0" y="0"/>
          <a:ext cx="0" cy="0"/>
          <a:chOff x="0" y="0"/>
          <a:chExt cx="0" cy="0"/>
        </a:xfrm>
      </p:grpSpPr>
      <p:grpSp>
        <p:nvGrpSpPr>
          <p:cNvPr id="31" name="Group 6"/>
          <p:cNvGrpSpPr/>
          <p:nvPr/>
        </p:nvGrpSpPr>
        <p:grpSpPr>
          <a:xfrm>
            <a:off x="-8466" y="-8468"/>
            <a:ext cx="9171316" cy="6874935"/>
            <a:chOff x="-8466" y="-8468"/>
            <a:chExt cx="9171316" cy="6874935"/>
          </a:xfrm>
        </p:grpSpPr>
        <p:cxnSp>
          <p:nvCxnSpPr>
            <p:cNvPr id="3145730" name="Straight Connector 27"/>
            <p:cNvCxnSpPr>
              <a:cxnSpLocks/>
            </p:cNvCxnSpPr>
            <p:nvPr/>
          </p:nvCxnSpPr>
          <p:spPr>
            <a:xfrm flipV="1">
              <a:off x="5130830" y="4175605"/>
              <a:ext cx="4022475" cy="2682396"/>
            </a:xfrm>
            <a:prstGeom prst="line"/>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3145731" name="Straight Connector 28"/>
            <p:cNvCxnSpPr>
              <a:cxnSpLocks/>
            </p:cNvCxnSpPr>
            <p:nvPr/>
          </p:nvCxnSpPr>
          <p:spPr>
            <a:xfrm>
              <a:off x="7042707" y="0"/>
              <a:ext cx="1219200" cy="6858000"/>
            </a:xfrm>
            <a:prstGeom prst="line"/>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48589" name="Freeform 29"/>
            <p:cNvSpPr/>
            <p:nvPr/>
          </p:nvSpPr>
          <p:spPr>
            <a:xfrm>
              <a:off x="6891896" y="1"/>
              <a:ext cx="2269442" cy="6866466"/>
            </a:xfrm>
            <a:custGeom>
              <a:avLst/>
              <a:ah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590" name="Freeform 30"/>
            <p:cNvSpPr/>
            <p:nvPr/>
          </p:nvSpPr>
          <p:spPr>
            <a:xfrm>
              <a:off x="7205158" y="-8467"/>
              <a:ext cx="1948147" cy="6866467"/>
            </a:xfrm>
            <a:custGeom>
              <a:avLst/>
              <a:ah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591" name="Freeform 31"/>
            <p:cNvSpPr/>
            <p:nvPr/>
          </p:nvSpPr>
          <p:spPr>
            <a:xfrm>
              <a:off x="6637896" y="3920066"/>
              <a:ext cx="2513565" cy="2937933"/>
            </a:xfrm>
            <a:custGeom>
              <a:avLst/>
              <a:ah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592" name="Freeform 32"/>
            <p:cNvSpPr/>
            <p:nvPr/>
          </p:nvSpPr>
          <p:spPr>
            <a:xfrm>
              <a:off x="7010429" y="-8467"/>
              <a:ext cx="2142876" cy="6866467"/>
            </a:xfrm>
            <a:custGeom>
              <a:avLst/>
              <a:ah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593" name="Freeform 33"/>
            <p:cNvSpPr/>
            <p:nvPr/>
          </p:nvSpPr>
          <p:spPr>
            <a:xfrm>
              <a:off x="8295776" y="-8467"/>
              <a:ext cx="857530" cy="6866467"/>
            </a:xfrm>
            <a:custGeom>
              <a:avLst/>
              <a:ah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594" name="Freeform 34"/>
            <p:cNvSpPr/>
            <p:nvPr/>
          </p:nvSpPr>
          <p:spPr>
            <a:xfrm>
              <a:off x="8094165" y="-8468"/>
              <a:ext cx="1066770" cy="6866467"/>
            </a:xfrm>
            <a:custGeom>
              <a:avLst/>
              <a:ah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595" name="Freeform 35"/>
            <p:cNvSpPr/>
            <p:nvPr/>
          </p:nvSpPr>
          <p:spPr>
            <a:xfrm>
              <a:off x="8068764" y="4893733"/>
              <a:ext cx="1094086" cy="1964267"/>
            </a:xfrm>
            <a:custGeom>
              <a:avLst/>
              <a:ah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596" name="Freeform 17"/>
            <p:cNvSpPr/>
            <p:nvPr/>
          </p:nvSpPr>
          <p:spPr>
            <a:xfrm>
              <a:off x="-8466" y="-8468"/>
              <a:ext cx="863600" cy="5698067"/>
            </a:xfrm>
            <a:custGeom>
              <a:avLst/>
              <a:ah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48597"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dirty="0" lang="en-US"/>
          </a:p>
        </p:txBody>
      </p:sp>
      <p:sp>
        <p:nvSpPr>
          <p:cNvPr id="1048598" name="Subtitle 2"/>
          <p:cNvSpPr>
            <a:spLocks noGrp="1"/>
          </p:cNvSpPr>
          <p:nvPr>
            <p:ph type="subTitle" idx="1"/>
          </p:nvPr>
        </p:nvSpPr>
        <p:spPr>
          <a:xfrm>
            <a:off x="1130595" y="4050834"/>
            <a:ext cx="5826719" cy="1096899"/>
          </a:xfrm>
        </p:spPr>
        <p:txBody>
          <a:bodyPr anchor="t"/>
          <a:lstStyle>
            <a:lvl1pPr algn="r" indent="0" marL="0">
              <a:buNone/>
              <a:defRPr>
                <a:solidFill>
                  <a:schemeClr val="tx1">
                    <a:lumMod val="50000"/>
                    <a:lumOff val="50000"/>
                  </a:schemeClr>
                </a:solidFill>
              </a:defRPr>
            </a:lvl1pPr>
            <a:lvl2pPr algn="ctr" indent="0" marL="457200">
              <a:buNone/>
              <a:defRPr>
                <a:solidFill>
                  <a:schemeClr val="tx1">
                    <a:tint val="75000"/>
                  </a:schemeClr>
                </a:solidFill>
              </a:defRPr>
            </a:lvl2pPr>
            <a:lvl3pPr algn="ctr" indent="0" marL="914400">
              <a:buNone/>
              <a:defRPr>
                <a:solidFill>
                  <a:schemeClr val="tx1">
                    <a:tint val="75000"/>
                  </a:schemeClr>
                </a:solidFill>
              </a:defRPr>
            </a:lvl3pPr>
            <a:lvl4pPr algn="ctr" indent="0" marL="1371600">
              <a:buNone/>
              <a:defRPr>
                <a:solidFill>
                  <a:schemeClr val="tx1">
                    <a:tint val="75000"/>
                  </a:schemeClr>
                </a:solidFill>
              </a:defRPr>
            </a:lvl4pPr>
            <a:lvl5pPr algn="ctr" indent="0" marL="1828800">
              <a:buNone/>
              <a:defRPr>
                <a:solidFill>
                  <a:schemeClr val="tx1">
                    <a:tint val="75000"/>
                  </a:schemeClr>
                </a:solidFill>
              </a:defRPr>
            </a:lvl5pPr>
            <a:lvl6pPr algn="ctr" indent="0" marL="2286000">
              <a:buNone/>
              <a:defRPr>
                <a:solidFill>
                  <a:schemeClr val="tx1">
                    <a:tint val="75000"/>
                  </a:schemeClr>
                </a:solidFill>
              </a:defRPr>
            </a:lvl6pPr>
            <a:lvl7pPr algn="ctr" indent="0" marL="2743200">
              <a:buNone/>
              <a:defRPr>
                <a:solidFill>
                  <a:schemeClr val="tx1">
                    <a:tint val="75000"/>
                  </a:schemeClr>
                </a:solidFill>
              </a:defRPr>
            </a:lvl7pPr>
            <a:lvl8pPr algn="ctr" indent="0" marL="3200400">
              <a:buNone/>
              <a:defRPr>
                <a:solidFill>
                  <a:schemeClr val="tx1">
                    <a:tint val="75000"/>
                  </a:schemeClr>
                </a:solidFill>
              </a:defRPr>
            </a:lvl8pPr>
            <a:lvl9pPr algn="ctr" indent="0" marL="3657600">
              <a:buNone/>
              <a:defRPr>
                <a:solidFill>
                  <a:schemeClr val="tx1">
                    <a:tint val="75000"/>
                  </a:schemeClr>
                </a:solidFill>
              </a:defRPr>
            </a:lvl9pPr>
          </a:lstStyle>
          <a:p>
            <a:r>
              <a:rPr lang="en-US" smtClean="0"/>
              <a:t>Click to edit Master subtitle style</a:t>
            </a:r>
            <a:endParaRPr dirty="0" lang="en-US"/>
          </a:p>
        </p:txBody>
      </p:sp>
      <p:sp>
        <p:nvSpPr>
          <p:cNvPr id="1048599" name="Date Placeholder 3"/>
          <p:cNvSpPr>
            <a:spLocks noGrp="1"/>
          </p:cNvSpPr>
          <p:nvPr>
            <p:ph type="dt" sz="half" idx="10"/>
          </p:nvPr>
        </p:nvSpPr>
        <p:spPr/>
        <p:txBody>
          <a:bodyPr/>
          <a:p>
            <a:fld id="{491D52B9-463B-4AEF-9139-318370AE060B}" type="datetimeFigureOut">
              <a:rPr lang="en-US" smtClean="0"/>
              <a:t>4/12/2020</a:t>
            </a:fld>
            <a:endParaRPr lang="en-US"/>
          </a:p>
        </p:txBody>
      </p:sp>
      <p:sp>
        <p:nvSpPr>
          <p:cNvPr id="1048600" name="Footer Placeholder 4"/>
          <p:cNvSpPr>
            <a:spLocks noGrp="1"/>
          </p:cNvSpPr>
          <p:nvPr>
            <p:ph type="ftr" sz="quarter" idx="11"/>
          </p:nvPr>
        </p:nvSpPr>
        <p:spPr/>
        <p:txBody>
          <a:bodyPr/>
          <a:p>
            <a:endParaRPr lang="en-US"/>
          </a:p>
        </p:txBody>
      </p:sp>
      <p:sp>
        <p:nvSpPr>
          <p:cNvPr id="1048601" name="Slide Number Placeholder 5"/>
          <p:cNvSpPr>
            <a:spLocks noGrp="1"/>
          </p:cNvSpPr>
          <p:nvPr>
            <p:ph type="sldNum" sz="quarter" idx="12"/>
          </p:nvPr>
        </p:nvSpPr>
        <p:spPr/>
        <p:txBody>
          <a:bodyPr/>
          <a:p>
            <a:fld id="{D04CBCCE-B246-4D29-B8A5-30A62E149F7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68" name=""/>
        <p:cNvGrpSpPr/>
        <p:nvPr/>
      </p:nvGrpSpPr>
      <p:grpSpPr>
        <a:xfrm>
          <a:off x="0" y="0"/>
          <a:ext cx="0" cy="0"/>
          <a:chOff x="0" y="0"/>
          <a:chExt cx="0" cy="0"/>
        </a:xfrm>
      </p:grpSpPr>
      <p:sp>
        <p:nvSpPr>
          <p:cNvPr id="1048684" name="Title 1"/>
          <p:cNvSpPr>
            <a:spLocks noGrp="1"/>
          </p:cNvSpPr>
          <p:nvPr>
            <p:ph type="title"/>
          </p:nvPr>
        </p:nvSpPr>
        <p:spPr>
          <a:xfrm>
            <a:off x="609600" y="609600"/>
            <a:ext cx="6347714" cy="3403600"/>
          </a:xfrm>
        </p:spPr>
        <p:txBody>
          <a:bodyPr anchor="ctr">
            <a:normAutofit/>
          </a:bodyPr>
          <a:lstStyle>
            <a:lvl1pPr algn="l">
              <a:defRPr b="0" cap="none" sz="4400"/>
            </a:lvl1pPr>
          </a:lstStyle>
          <a:p>
            <a:r>
              <a:rPr lang="en-US" smtClean="0"/>
              <a:t>Click to edit Master title style</a:t>
            </a:r>
            <a:endParaRPr dirty="0" lang="en-US"/>
          </a:p>
        </p:txBody>
      </p:sp>
      <p:sp>
        <p:nvSpPr>
          <p:cNvPr id="1048685" name="Text Placeholder 2"/>
          <p:cNvSpPr>
            <a:spLocks noGrp="1"/>
          </p:cNvSpPr>
          <p:nvPr>
            <p:ph type="body" idx="1"/>
          </p:nvPr>
        </p:nvSpPr>
        <p:spPr>
          <a:xfrm>
            <a:off x="609600" y="4470400"/>
            <a:ext cx="6347714" cy="1570962"/>
          </a:xfrm>
        </p:spPr>
        <p:txBody>
          <a:bodyPr anchor="ctr">
            <a:normAutofit/>
          </a:bodyPr>
          <a:lstStyle>
            <a:lvl1pPr algn="l" indent="0" marL="0">
              <a:buNone/>
              <a:defRPr sz="1800">
                <a:solidFill>
                  <a:schemeClr val="tx1">
                    <a:lumMod val="75000"/>
                    <a:lumOff val="25000"/>
                  </a:schemeClr>
                </a:solidFill>
              </a:defRPr>
            </a:lvl1pPr>
            <a:lvl2pPr indent="0" marL="457200">
              <a:buNone/>
              <a:defRPr sz="1800">
                <a:solidFill>
                  <a:schemeClr val="tx1">
                    <a:tint val="75000"/>
                  </a:schemeClr>
                </a:solidFill>
              </a:defRPr>
            </a:lvl2pPr>
            <a:lvl3pPr indent="0" marL="914400">
              <a:buNone/>
              <a:defRPr sz="1600">
                <a:solidFill>
                  <a:schemeClr val="tx1">
                    <a:tint val="75000"/>
                  </a:schemeClr>
                </a:solidFill>
              </a:defRPr>
            </a:lvl3pPr>
            <a:lvl4pPr indent="0" marL="1371600">
              <a:buNone/>
              <a:defRPr sz="1400">
                <a:solidFill>
                  <a:schemeClr val="tx1">
                    <a:tint val="75000"/>
                  </a:schemeClr>
                </a:solidFill>
              </a:defRPr>
            </a:lvl4pPr>
            <a:lvl5pPr indent="0" marL="1828800">
              <a:buNone/>
              <a:defRPr sz="1400">
                <a:solidFill>
                  <a:schemeClr val="tx1">
                    <a:tint val="75000"/>
                  </a:schemeClr>
                </a:solidFill>
              </a:defRPr>
            </a:lvl5pPr>
            <a:lvl6pPr indent="0" marL="2286000">
              <a:buNone/>
              <a:defRPr sz="1400">
                <a:solidFill>
                  <a:schemeClr val="tx1">
                    <a:tint val="75000"/>
                  </a:schemeClr>
                </a:solidFill>
              </a:defRPr>
            </a:lvl6pPr>
            <a:lvl7pPr indent="0" marL="2743200">
              <a:buNone/>
              <a:defRPr sz="1400">
                <a:solidFill>
                  <a:schemeClr val="tx1">
                    <a:tint val="75000"/>
                  </a:schemeClr>
                </a:solidFill>
              </a:defRPr>
            </a:lvl7pPr>
            <a:lvl8pPr indent="0" marL="3200400">
              <a:buNone/>
              <a:defRPr sz="1400">
                <a:solidFill>
                  <a:schemeClr val="tx1">
                    <a:tint val="75000"/>
                  </a:schemeClr>
                </a:solidFill>
              </a:defRPr>
            </a:lvl8pPr>
            <a:lvl9pPr indent="0" marL="3657600">
              <a:buNone/>
              <a:defRPr sz="1400">
                <a:solidFill>
                  <a:schemeClr val="tx1">
                    <a:tint val="75000"/>
                  </a:schemeClr>
                </a:solidFill>
              </a:defRPr>
            </a:lvl9pPr>
          </a:lstStyle>
          <a:p>
            <a:pPr lvl="0"/>
            <a:r>
              <a:rPr lang="en-US" smtClean="0"/>
              <a:t>Click to edit Master text styles</a:t>
            </a:r>
          </a:p>
        </p:txBody>
      </p:sp>
      <p:sp>
        <p:nvSpPr>
          <p:cNvPr id="1048686" name="Date Placeholder 3"/>
          <p:cNvSpPr>
            <a:spLocks noGrp="1"/>
          </p:cNvSpPr>
          <p:nvPr>
            <p:ph type="dt" sz="half" idx="10"/>
          </p:nvPr>
        </p:nvSpPr>
        <p:spPr/>
        <p:txBody>
          <a:bodyPr/>
          <a:p>
            <a:fld id="{491D52B9-463B-4AEF-9139-318370AE060B}" type="datetimeFigureOut">
              <a:rPr lang="en-US" smtClean="0"/>
              <a:t>4/12/2020</a:t>
            </a:fld>
            <a:endParaRPr lang="en-US"/>
          </a:p>
        </p:txBody>
      </p:sp>
      <p:sp>
        <p:nvSpPr>
          <p:cNvPr id="1048687" name="Footer Placeholder 4"/>
          <p:cNvSpPr>
            <a:spLocks noGrp="1"/>
          </p:cNvSpPr>
          <p:nvPr>
            <p:ph type="ftr" sz="quarter" idx="11"/>
          </p:nvPr>
        </p:nvSpPr>
        <p:spPr/>
        <p:txBody>
          <a:bodyPr/>
          <a:p>
            <a:endParaRPr lang="en-US"/>
          </a:p>
        </p:txBody>
      </p:sp>
      <p:sp>
        <p:nvSpPr>
          <p:cNvPr id="1048688" name="Slide Number Placeholder 5"/>
          <p:cNvSpPr>
            <a:spLocks noGrp="1"/>
          </p:cNvSpPr>
          <p:nvPr>
            <p:ph type="sldNum" sz="quarter" idx="12"/>
          </p:nvPr>
        </p:nvSpPr>
        <p:spPr/>
        <p:txBody>
          <a:bodyPr/>
          <a:p>
            <a:fld id="{D04CBCCE-B246-4D29-B8A5-30A62E149F7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61" name=""/>
        <p:cNvGrpSpPr/>
        <p:nvPr/>
      </p:nvGrpSpPr>
      <p:grpSpPr>
        <a:xfrm>
          <a:off x="0" y="0"/>
          <a:ext cx="0" cy="0"/>
          <a:chOff x="0" y="0"/>
          <a:chExt cx="0" cy="0"/>
        </a:xfrm>
      </p:grpSpPr>
      <p:sp>
        <p:nvSpPr>
          <p:cNvPr id="1048644" name="Title 1"/>
          <p:cNvSpPr>
            <a:spLocks noGrp="1"/>
          </p:cNvSpPr>
          <p:nvPr>
            <p:ph type="title"/>
          </p:nvPr>
        </p:nvSpPr>
        <p:spPr>
          <a:xfrm>
            <a:off x="774885" y="609600"/>
            <a:ext cx="6072182" cy="3022600"/>
          </a:xfrm>
        </p:spPr>
        <p:txBody>
          <a:bodyPr anchor="ctr">
            <a:normAutofit/>
          </a:bodyPr>
          <a:lstStyle>
            <a:lvl1pPr algn="l">
              <a:defRPr b="0" cap="none" sz="4400"/>
            </a:lvl1pPr>
          </a:lstStyle>
          <a:p>
            <a:r>
              <a:rPr lang="en-US" smtClean="0"/>
              <a:t>Click to edit Master title style</a:t>
            </a:r>
            <a:endParaRPr dirty="0" lang="en-US"/>
          </a:p>
        </p:txBody>
      </p:sp>
      <p:sp>
        <p:nvSpPr>
          <p:cNvPr id="1048645" name="Text Placeholder 9"/>
          <p:cNvSpPr>
            <a:spLocks noGrp="1"/>
          </p:cNvSpPr>
          <p:nvPr>
            <p:ph type="body" sz="quarter" idx="13"/>
          </p:nvPr>
        </p:nvSpPr>
        <p:spPr>
          <a:xfrm>
            <a:off x="1101074" y="3632200"/>
            <a:ext cx="5419804" cy="381000"/>
          </a:xfrm>
        </p:spPr>
        <p:txBody>
          <a:bodyPr anchor="ctr">
            <a:noAutofit/>
          </a:bodyPr>
          <a:lstStyle>
            <a:lvl1pPr indent="0" marL="0">
              <a:buFontTx/>
              <a:buNone/>
              <a:defRPr sz="1600">
                <a:solidFill>
                  <a:schemeClr val="tx1">
                    <a:lumMod val="50000"/>
                    <a:lumOff val="50000"/>
                  </a:schemeClr>
                </a:solidFill>
              </a:defRPr>
            </a:lvl1pPr>
            <a:lvl2pPr indent="0" marL="457200">
              <a:buFontTx/>
              <a:buNone/>
            </a:lvl2pPr>
            <a:lvl3pPr indent="0" marL="914400">
              <a:buFontTx/>
              <a:buNone/>
            </a:lvl3pPr>
            <a:lvl4pPr indent="0" marL="1371600">
              <a:buFontTx/>
              <a:buNone/>
            </a:lvl4pPr>
            <a:lvl5pPr indent="0" marL="1828800">
              <a:buFontTx/>
              <a:buNone/>
            </a:lvl5pPr>
          </a:lstStyle>
          <a:p>
            <a:pPr lvl="0"/>
            <a:r>
              <a:rPr lang="en-US" smtClean="0"/>
              <a:t>Click to edit Master text styles</a:t>
            </a:r>
          </a:p>
        </p:txBody>
      </p:sp>
      <p:sp>
        <p:nvSpPr>
          <p:cNvPr id="1048646" name="Text Placeholder 2"/>
          <p:cNvSpPr>
            <a:spLocks noGrp="1"/>
          </p:cNvSpPr>
          <p:nvPr>
            <p:ph type="body" idx="1"/>
          </p:nvPr>
        </p:nvSpPr>
        <p:spPr>
          <a:xfrm>
            <a:off x="609598" y="4470400"/>
            <a:ext cx="6347715" cy="1570962"/>
          </a:xfrm>
        </p:spPr>
        <p:txBody>
          <a:bodyPr anchor="ctr">
            <a:normAutofit/>
          </a:bodyPr>
          <a:lstStyle>
            <a:lvl1pPr algn="l" indent="0" marL="0">
              <a:buNone/>
              <a:defRPr sz="1800">
                <a:solidFill>
                  <a:schemeClr val="tx1">
                    <a:lumMod val="75000"/>
                    <a:lumOff val="25000"/>
                  </a:schemeClr>
                </a:solidFill>
              </a:defRPr>
            </a:lvl1pPr>
            <a:lvl2pPr indent="0" marL="457200">
              <a:buNone/>
              <a:defRPr sz="1800">
                <a:solidFill>
                  <a:schemeClr val="tx1">
                    <a:tint val="75000"/>
                  </a:schemeClr>
                </a:solidFill>
              </a:defRPr>
            </a:lvl2pPr>
            <a:lvl3pPr indent="0" marL="914400">
              <a:buNone/>
              <a:defRPr sz="1600">
                <a:solidFill>
                  <a:schemeClr val="tx1">
                    <a:tint val="75000"/>
                  </a:schemeClr>
                </a:solidFill>
              </a:defRPr>
            </a:lvl3pPr>
            <a:lvl4pPr indent="0" marL="1371600">
              <a:buNone/>
              <a:defRPr sz="1400">
                <a:solidFill>
                  <a:schemeClr val="tx1">
                    <a:tint val="75000"/>
                  </a:schemeClr>
                </a:solidFill>
              </a:defRPr>
            </a:lvl4pPr>
            <a:lvl5pPr indent="0" marL="1828800">
              <a:buNone/>
              <a:defRPr sz="1400">
                <a:solidFill>
                  <a:schemeClr val="tx1">
                    <a:tint val="75000"/>
                  </a:schemeClr>
                </a:solidFill>
              </a:defRPr>
            </a:lvl5pPr>
            <a:lvl6pPr indent="0" marL="2286000">
              <a:buNone/>
              <a:defRPr sz="1400">
                <a:solidFill>
                  <a:schemeClr val="tx1">
                    <a:tint val="75000"/>
                  </a:schemeClr>
                </a:solidFill>
              </a:defRPr>
            </a:lvl6pPr>
            <a:lvl7pPr indent="0" marL="2743200">
              <a:buNone/>
              <a:defRPr sz="1400">
                <a:solidFill>
                  <a:schemeClr val="tx1">
                    <a:tint val="75000"/>
                  </a:schemeClr>
                </a:solidFill>
              </a:defRPr>
            </a:lvl7pPr>
            <a:lvl8pPr indent="0" marL="3200400">
              <a:buNone/>
              <a:defRPr sz="1400">
                <a:solidFill>
                  <a:schemeClr val="tx1">
                    <a:tint val="75000"/>
                  </a:schemeClr>
                </a:solidFill>
              </a:defRPr>
            </a:lvl8pPr>
            <a:lvl9pPr indent="0" marL="3657600">
              <a:buNone/>
              <a:defRPr sz="1400">
                <a:solidFill>
                  <a:schemeClr val="tx1">
                    <a:tint val="75000"/>
                  </a:schemeClr>
                </a:solidFill>
              </a:defRPr>
            </a:lvl9pPr>
          </a:lstStyle>
          <a:p>
            <a:pPr lvl="0"/>
            <a:r>
              <a:rPr lang="en-US" smtClean="0"/>
              <a:t>Click to edit Master text styles</a:t>
            </a:r>
          </a:p>
        </p:txBody>
      </p:sp>
      <p:sp>
        <p:nvSpPr>
          <p:cNvPr id="1048647" name="Date Placeholder 3"/>
          <p:cNvSpPr>
            <a:spLocks noGrp="1"/>
          </p:cNvSpPr>
          <p:nvPr>
            <p:ph type="dt" sz="half" idx="10"/>
          </p:nvPr>
        </p:nvSpPr>
        <p:spPr/>
        <p:txBody>
          <a:bodyPr/>
          <a:p>
            <a:fld id="{491D52B9-463B-4AEF-9139-318370AE060B}" type="datetimeFigureOut">
              <a:rPr lang="en-US" smtClean="0"/>
              <a:t>4/12/2020</a:t>
            </a:fld>
            <a:endParaRPr lang="en-US"/>
          </a:p>
        </p:txBody>
      </p:sp>
      <p:sp>
        <p:nvSpPr>
          <p:cNvPr id="1048648" name="Footer Placeholder 4"/>
          <p:cNvSpPr>
            <a:spLocks noGrp="1"/>
          </p:cNvSpPr>
          <p:nvPr>
            <p:ph type="ftr" sz="quarter" idx="11"/>
          </p:nvPr>
        </p:nvSpPr>
        <p:spPr/>
        <p:txBody>
          <a:bodyPr/>
          <a:p>
            <a:endParaRPr lang="en-US"/>
          </a:p>
        </p:txBody>
      </p:sp>
      <p:sp>
        <p:nvSpPr>
          <p:cNvPr id="1048649" name="Slide Number Placeholder 5"/>
          <p:cNvSpPr>
            <a:spLocks noGrp="1"/>
          </p:cNvSpPr>
          <p:nvPr>
            <p:ph type="sldNum" sz="quarter" idx="12"/>
          </p:nvPr>
        </p:nvSpPr>
        <p:spPr/>
        <p:txBody>
          <a:bodyPr/>
          <a:p>
            <a:fld id="{D04CBCCE-B246-4D29-B8A5-30A62E149F7C}" type="slidenum">
              <a:rPr lang="en-US" smtClean="0"/>
              <a:t>‹#›</a:t>
            </a:fld>
            <a:endParaRPr lang="en-US"/>
          </a:p>
        </p:txBody>
      </p:sp>
      <p:sp>
        <p:nvSpPr>
          <p:cNvPr id="1048650" name="TextBox 23"/>
          <p:cNvSpPr txBox="1"/>
          <p:nvPr/>
        </p:nvSpPr>
        <p:spPr>
          <a:xfrm>
            <a:off x="482711" y="790378"/>
            <a:ext cx="457319" cy="584776"/>
          </a:xfrm>
          <a:prstGeom prst="rect"/>
        </p:spPr>
        <p:txBody>
          <a:bodyPr anchor="ctr" bIns="45720" lIns="91440" rIns="91440" rtlCol="0" tIns="45720" vert="horz">
            <a:noAutofit/>
          </a:bodyPr>
          <a:p>
            <a:pPr lvl="0"/>
            <a:r>
              <a:rPr baseline="0" dirty="0" sz="8000" lang="en-US">
                <a:ln w="3175" cmpd="sng">
                  <a:noFill/>
                </a:ln>
                <a:solidFill>
                  <a:schemeClr val="accent1">
                    <a:lumMod val="60000"/>
                    <a:lumOff val="40000"/>
                  </a:schemeClr>
                </a:solidFill>
                <a:effectLst/>
                <a:latin typeface="Arial"/>
              </a:rPr>
              <a:t>“</a:t>
            </a:r>
          </a:p>
        </p:txBody>
      </p:sp>
      <p:sp>
        <p:nvSpPr>
          <p:cNvPr id="1048651" name="TextBox 24"/>
          <p:cNvSpPr txBox="1"/>
          <p:nvPr/>
        </p:nvSpPr>
        <p:spPr>
          <a:xfrm>
            <a:off x="6747699" y="2886556"/>
            <a:ext cx="457319" cy="584776"/>
          </a:xfrm>
          <a:prstGeom prst="rect"/>
        </p:spPr>
        <p:txBody>
          <a:bodyPr anchor="ctr" bIns="45720" lIns="91440" rIns="91440" rtlCol="0" tIns="45720" vert="horz">
            <a:noAutofit/>
          </a:bodyPr>
          <a:p>
            <a:pPr lvl="0"/>
            <a:r>
              <a:rPr baseline="0" dirty="0" sz="8000" lang="en-US">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67" name=""/>
        <p:cNvGrpSpPr/>
        <p:nvPr/>
      </p:nvGrpSpPr>
      <p:grpSpPr>
        <a:xfrm>
          <a:off x="0" y="0"/>
          <a:ext cx="0" cy="0"/>
          <a:chOff x="0" y="0"/>
          <a:chExt cx="0" cy="0"/>
        </a:xfrm>
      </p:grpSpPr>
      <p:sp>
        <p:nvSpPr>
          <p:cNvPr id="1048679" name="Title 1"/>
          <p:cNvSpPr>
            <a:spLocks noGrp="1"/>
          </p:cNvSpPr>
          <p:nvPr>
            <p:ph type="title"/>
          </p:nvPr>
        </p:nvSpPr>
        <p:spPr>
          <a:xfrm>
            <a:off x="609598" y="1931988"/>
            <a:ext cx="6347715" cy="2595460"/>
          </a:xfrm>
        </p:spPr>
        <p:txBody>
          <a:bodyPr anchor="b">
            <a:normAutofit/>
          </a:bodyPr>
          <a:lstStyle>
            <a:lvl1pPr algn="l">
              <a:defRPr b="0" cap="none" sz="4400"/>
            </a:lvl1pPr>
          </a:lstStyle>
          <a:p>
            <a:r>
              <a:rPr lang="en-US" smtClean="0"/>
              <a:t>Click to edit Master title style</a:t>
            </a:r>
            <a:endParaRPr dirty="0" lang="en-US"/>
          </a:p>
        </p:txBody>
      </p:sp>
      <p:sp>
        <p:nvSpPr>
          <p:cNvPr id="1048680" name="Text Placeholder 2"/>
          <p:cNvSpPr>
            <a:spLocks noGrp="1"/>
          </p:cNvSpPr>
          <p:nvPr>
            <p:ph type="body" idx="1"/>
          </p:nvPr>
        </p:nvSpPr>
        <p:spPr>
          <a:xfrm>
            <a:off x="609598" y="4527448"/>
            <a:ext cx="6347715" cy="1513914"/>
          </a:xfrm>
        </p:spPr>
        <p:txBody>
          <a:bodyPr anchor="t">
            <a:normAutofit/>
          </a:bodyPr>
          <a:lstStyle>
            <a:lvl1pPr algn="l" indent="0" marL="0">
              <a:buNone/>
              <a:defRPr sz="1800">
                <a:solidFill>
                  <a:schemeClr val="tx1">
                    <a:lumMod val="75000"/>
                    <a:lumOff val="25000"/>
                  </a:schemeClr>
                </a:solidFill>
              </a:defRPr>
            </a:lvl1pPr>
            <a:lvl2pPr indent="0" marL="457200">
              <a:buNone/>
              <a:defRPr sz="1800">
                <a:solidFill>
                  <a:schemeClr val="tx1">
                    <a:tint val="75000"/>
                  </a:schemeClr>
                </a:solidFill>
              </a:defRPr>
            </a:lvl2pPr>
            <a:lvl3pPr indent="0" marL="914400">
              <a:buNone/>
              <a:defRPr sz="1600">
                <a:solidFill>
                  <a:schemeClr val="tx1">
                    <a:tint val="75000"/>
                  </a:schemeClr>
                </a:solidFill>
              </a:defRPr>
            </a:lvl3pPr>
            <a:lvl4pPr indent="0" marL="1371600">
              <a:buNone/>
              <a:defRPr sz="1400">
                <a:solidFill>
                  <a:schemeClr val="tx1">
                    <a:tint val="75000"/>
                  </a:schemeClr>
                </a:solidFill>
              </a:defRPr>
            </a:lvl4pPr>
            <a:lvl5pPr indent="0" marL="1828800">
              <a:buNone/>
              <a:defRPr sz="1400">
                <a:solidFill>
                  <a:schemeClr val="tx1">
                    <a:tint val="75000"/>
                  </a:schemeClr>
                </a:solidFill>
              </a:defRPr>
            </a:lvl5pPr>
            <a:lvl6pPr indent="0" marL="2286000">
              <a:buNone/>
              <a:defRPr sz="1400">
                <a:solidFill>
                  <a:schemeClr val="tx1">
                    <a:tint val="75000"/>
                  </a:schemeClr>
                </a:solidFill>
              </a:defRPr>
            </a:lvl6pPr>
            <a:lvl7pPr indent="0" marL="2743200">
              <a:buNone/>
              <a:defRPr sz="1400">
                <a:solidFill>
                  <a:schemeClr val="tx1">
                    <a:tint val="75000"/>
                  </a:schemeClr>
                </a:solidFill>
              </a:defRPr>
            </a:lvl7pPr>
            <a:lvl8pPr indent="0" marL="3200400">
              <a:buNone/>
              <a:defRPr sz="1400">
                <a:solidFill>
                  <a:schemeClr val="tx1">
                    <a:tint val="75000"/>
                  </a:schemeClr>
                </a:solidFill>
              </a:defRPr>
            </a:lvl8pPr>
            <a:lvl9pPr indent="0" marL="3657600">
              <a:buNone/>
              <a:defRPr sz="1400">
                <a:solidFill>
                  <a:schemeClr val="tx1">
                    <a:tint val="75000"/>
                  </a:schemeClr>
                </a:solidFill>
              </a:defRPr>
            </a:lvl9pPr>
          </a:lstStyle>
          <a:p>
            <a:pPr lvl="0"/>
            <a:r>
              <a:rPr lang="en-US" smtClean="0"/>
              <a:t>Click to edit Master text styles</a:t>
            </a:r>
          </a:p>
        </p:txBody>
      </p:sp>
      <p:sp>
        <p:nvSpPr>
          <p:cNvPr id="1048681" name="Date Placeholder 3"/>
          <p:cNvSpPr>
            <a:spLocks noGrp="1"/>
          </p:cNvSpPr>
          <p:nvPr>
            <p:ph type="dt" sz="half" idx="10"/>
          </p:nvPr>
        </p:nvSpPr>
        <p:spPr/>
        <p:txBody>
          <a:bodyPr/>
          <a:p>
            <a:fld id="{491D52B9-463B-4AEF-9139-318370AE060B}" type="datetimeFigureOut">
              <a:rPr lang="en-US" smtClean="0"/>
              <a:t>4/12/2020</a:t>
            </a:fld>
            <a:endParaRPr lang="en-US"/>
          </a:p>
        </p:txBody>
      </p:sp>
      <p:sp>
        <p:nvSpPr>
          <p:cNvPr id="1048682" name="Footer Placeholder 4"/>
          <p:cNvSpPr>
            <a:spLocks noGrp="1"/>
          </p:cNvSpPr>
          <p:nvPr>
            <p:ph type="ftr" sz="quarter" idx="11"/>
          </p:nvPr>
        </p:nvSpPr>
        <p:spPr/>
        <p:txBody>
          <a:bodyPr/>
          <a:p>
            <a:endParaRPr lang="en-US"/>
          </a:p>
        </p:txBody>
      </p:sp>
      <p:sp>
        <p:nvSpPr>
          <p:cNvPr id="1048683" name="Slide Number Placeholder 5"/>
          <p:cNvSpPr>
            <a:spLocks noGrp="1"/>
          </p:cNvSpPr>
          <p:nvPr>
            <p:ph type="sldNum" sz="quarter" idx="12"/>
          </p:nvPr>
        </p:nvSpPr>
        <p:spPr/>
        <p:txBody>
          <a:bodyPr/>
          <a:p>
            <a:fld id="{D04CBCCE-B246-4D29-B8A5-30A62E149F7C}"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60" name=""/>
        <p:cNvGrpSpPr/>
        <p:nvPr/>
      </p:nvGrpSpPr>
      <p:grpSpPr>
        <a:xfrm>
          <a:off x="0" y="0"/>
          <a:ext cx="0" cy="0"/>
          <a:chOff x="0" y="0"/>
          <a:chExt cx="0" cy="0"/>
        </a:xfrm>
      </p:grpSpPr>
      <p:sp>
        <p:nvSpPr>
          <p:cNvPr id="1048636" name="Title 1"/>
          <p:cNvSpPr>
            <a:spLocks noGrp="1"/>
          </p:cNvSpPr>
          <p:nvPr>
            <p:ph type="title"/>
          </p:nvPr>
        </p:nvSpPr>
        <p:spPr>
          <a:xfrm>
            <a:off x="774885" y="609600"/>
            <a:ext cx="6072182" cy="3022600"/>
          </a:xfrm>
        </p:spPr>
        <p:txBody>
          <a:bodyPr anchor="ctr">
            <a:normAutofit/>
          </a:bodyPr>
          <a:lstStyle>
            <a:lvl1pPr algn="l">
              <a:defRPr b="0" cap="none" sz="4400"/>
            </a:lvl1pPr>
          </a:lstStyle>
          <a:p>
            <a:r>
              <a:rPr lang="en-US" smtClean="0"/>
              <a:t>Click to edit Master title style</a:t>
            </a:r>
            <a:endParaRPr dirty="0" lang="en-US"/>
          </a:p>
        </p:txBody>
      </p:sp>
      <p:sp>
        <p:nvSpPr>
          <p:cNvPr id="1048637" name="Text Placeholder 9"/>
          <p:cNvSpPr>
            <a:spLocks noGrp="1"/>
          </p:cNvSpPr>
          <p:nvPr>
            <p:ph type="body" sz="quarter" idx="13"/>
          </p:nvPr>
        </p:nvSpPr>
        <p:spPr>
          <a:xfrm>
            <a:off x="609597" y="4013200"/>
            <a:ext cx="6347716" cy="514248"/>
          </a:xfrm>
        </p:spPr>
        <p:txBody>
          <a:bodyPr anchor="b">
            <a:noAutofit/>
          </a:bodyPr>
          <a:lstStyle>
            <a:lvl1pPr indent="0" marL="0">
              <a:buFontTx/>
              <a:buNone/>
              <a:defRPr sz="2400">
                <a:solidFill>
                  <a:schemeClr val="tx1">
                    <a:lumMod val="75000"/>
                    <a:lumOff val="25000"/>
                  </a:schemeClr>
                </a:solidFill>
              </a:defRPr>
            </a:lvl1pPr>
            <a:lvl2pPr indent="0" marL="457200">
              <a:buFontTx/>
              <a:buNone/>
            </a:lvl2pPr>
            <a:lvl3pPr indent="0" marL="914400">
              <a:buFontTx/>
              <a:buNone/>
            </a:lvl3pPr>
            <a:lvl4pPr indent="0" marL="1371600">
              <a:buFontTx/>
              <a:buNone/>
            </a:lvl4pPr>
            <a:lvl5pPr indent="0" marL="1828800">
              <a:buFontTx/>
              <a:buNone/>
            </a:lvl5pPr>
          </a:lstStyle>
          <a:p>
            <a:pPr lvl="0"/>
            <a:r>
              <a:rPr lang="en-US" smtClean="0"/>
              <a:t>Click to edit Master text styles</a:t>
            </a:r>
          </a:p>
        </p:txBody>
      </p:sp>
      <p:sp>
        <p:nvSpPr>
          <p:cNvPr id="1048638" name="Text Placeholder 2"/>
          <p:cNvSpPr>
            <a:spLocks noGrp="1"/>
          </p:cNvSpPr>
          <p:nvPr>
            <p:ph type="body" idx="1"/>
          </p:nvPr>
        </p:nvSpPr>
        <p:spPr>
          <a:xfrm>
            <a:off x="609598" y="4527448"/>
            <a:ext cx="6347715" cy="1513914"/>
          </a:xfrm>
        </p:spPr>
        <p:txBody>
          <a:bodyPr anchor="t">
            <a:normAutofit/>
          </a:bodyPr>
          <a:lstStyle>
            <a:lvl1pPr algn="l" indent="0" marL="0">
              <a:buNone/>
              <a:defRPr sz="1800">
                <a:solidFill>
                  <a:schemeClr val="tx1">
                    <a:lumMod val="50000"/>
                    <a:lumOff val="50000"/>
                  </a:schemeClr>
                </a:solidFill>
              </a:defRPr>
            </a:lvl1pPr>
            <a:lvl2pPr indent="0" marL="457200">
              <a:buNone/>
              <a:defRPr sz="1800">
                <a:solidFill>
                  <a:schemeClr val="tx1">
                    <a:tint val="75000"/>
                  </a:schemeClr>
                </a:solidFill>
              </a:defRPr>
            </a:lvl2pPr>
            <a:lvl3pPr indent="0" marL="914400">
              <a:buNone/>
              <a:defRPr sz="1600">
                <a:solidFill>
                  <a:schemeClr val="tx1">
                    <a:tint val="75000"/>
                  </a:schemeClr>
                </a:solidFill>
              </a:defRPr>
            </a:lvl3pPr>
            <a:lvl4pPr indent="0" marL="1371600">
              <a:buNone/>
              <a:defRPr sz="1400">
                <a:solidFill>
                  <a:schemeClr val="tx1">
                    <a:tint val="75000"/>
                  </a:schemeClr>
                </a:solidFill>
              </a:defRPr>
            </a:lvl4pPr>
            <a:lvl5pPr indent="0" marL="1828800">
              <a:buNone/>
              <a:defRPr sz="1400">
                <a:solidFill>
                  <a:schemeClr val="tx1">
                    <a:tint val="75000"/>
                  </a:schemeClr>
                </a:solidFill>
              </a:defRPr>
            </a:lvl5pPr>
            <a:lvl6pPr indent="0" marL="2286000">
              <a:buNone/>
              <a:defRPr sz="1400">
                <a:solidFill>
                  <a:schemeClr val="tx1">
                    <a:tint val="75000"/>
                  </a:schemeClr>
                </a:solidFill>
              </a:defRPr>
            </a:lvl6pPr>
            <a:lvl7pPr indent="0" marL="2743200">
              <a:buNone/>
              <a:defRPr sz="1400">
                <a:solidFill>
                  <a:schemeClr val="tx1">
                    <a:tint val="75000"/>
                  </a:schemeClr>
                </a:solidFill>
              </a:defRPr>
            </a:lvl7pPr>
            <a:lvl8pPr indent="0" marL="3200400">
              <a:buNone/>
              <a:defRPr sz="1400">
                <a:solidFill>
                  <a:schemeClr val="tx1">
                    <a:tint val="75000"/>
                  </a:schemeClr>
                </a:solidFill>
              </a:defRPr>
            </a:lvl8pPr>
            <a:lvl9pPr indent="0" marL="3657600">
              <a:buNone/>
              <a:defRPr sz="1400">
                <a:solidFill>
                  <a:schemeClr val="tx1">
                    <a:tint val="75000"/>
                  </a:schemeClr>
                </a:solidFill>
              </a:defRPr>
            </a:lvl9pPr>
          </a:lstStyle>
          <a:p>
            <a:pPr lvl="0"/>
            <a:r>
              <a:rPr lang="en-US" smtClean="0"/>
              <a:t>Click to edit Master text styles</a:t>
            </a:r>
          </a:p>
        </p:txBody>
      </p:sp>
      <p:sp>
        <p:nvSpPr>
          <p:cNvPr id="1048639" name="Date Placeholder 3"/>
          <p:cNvSpPr>
            <a:spLocks noGrp="1"/>
          </p:cNvSpPr>
          <p:nvPr>
            <p:ph type="dt" sz="half" idx="10"/>
          </p:nvPr>
        </p:nvSpPr>
        <p:spPr/>
        <p:txBody>
          <a:bodyPr/>
          <a:p>
            <a:fld id="{491D52B9-463B-4AEF-9139-318370AE060B}" type="datetimeFigureOut">
              <a:rPr lang="en-US" smtClean="0"/>
              <a:t>4/12/2020</a:t>
            </a:fld>
            <a:endParaRPr lang="en-US"/>
          </a:p>
        </p:txBody>
      </p:sp>
      <p:sp>
        <p:nvSpPr>
          <p:cNvPr id="1048640" name="Footer Placeholder 4"/>
          <p:cNvSpPr>
            <a:spLocks noGrp="1"/>
          </p:cNvSpPr>
          <p:nvPr>
            <p:ph type="ftr" sz="quarter" idx="11"/>
          </p:nvPr>
        </p:nvSpPr>
        <p:spPr/>
        <p:txBody>
          <a:bodyPr/>
          <a:p>
            <a:endParaRPr lang="en-US"/>
          </a:p>
        </p:txBody>
      </p:sp>
      <p:sp>
        <p:nvSpPr>
          <p:cNvPr id="1048641" name="Slide Number Placeholder 5"/>
          <p:cNvSpPr>
            <a:spLocks noGrp="1"/>
          </p:cNvSpPr>
          <p:nvPr>
            <p:ph type="sldNum" sz="quarter" idx="12"/>
          </p:nvPr>
        </p:nvSpPr>
        <p:spPr/>
        <p:txBody>
          <a:bodyPr/>
          <a:p>
            <a:fld id="{D04CBCCE-B246-4D29-B8A5-30A62E149F7C}" type="slidenum">
              <a:rPr lang="en-US" smtClean="0"/>
              <a:t>‹#›</a:t>
            </a:fld>
            <a:endParaRPr lang="en-US"/>
          </a:p>
        </p:txBody>
      </p:sp>
      <p:sp>
        <p:nvSpPr>
          <p:cNvPr id="1048642" name="TextBox 23"/>
          <p:cNvSpPr txBox="1"/>
          <p:nvPr/>
        </p:nvSpPr>
        <p:spPr>
          <a:xfrm>
            <a:off x="482711" y="790378"/>
            <a:ext cx="457319" cy="584776"/>
          </a:xfrm>
          <a:prstGeom prst="rect"/>
        </p:spPr>
        <p:txBody>
          <a:bodyPr anchor="ctr" bIns="45720" lIns="91440" rIns="91440" rtlCol="0" tIns="45720" vert="horz">
            <a:noAutofit/>
          </a:bodyPr>
          <a:p>
            <a:pPr lvl="0"/>
            <a:r>
              <a:rPr baseline="0" dirty="0" sz="8000" lang="en-US">
                <a:ln w="3175" cmpd="sng">
                  <a:noFill/>
                </a:ln>
                <a:solidFill>
                  <a:schemeClr val="accent1">
                    <a:lumMod val="60000"/>
                    <a:lumOff val="40000"/>
                  </a:schemeClr>
                </a:solidFill>
                <a:effectLst/>
                <a:latin typeface="Arial"/>
              </a:rPr>
              <a:t>“</a:t>
            </a:r>
          </a:p>
        </p:txBody>
      </p:sp>
      <p:sp>
        <p:nvSpPr>
          <p:cNvPr id="1048643" name="TextBox 24"/>
          <p:cNvSpPr txBox="1"/>
          <p:nvPr/>
        </p:nvSpPr>
        <p:spPr>
          <a:xfrm>
            <a:off x="6747699" y="2886556"/>
            <a:ext cx="457319" cy="584776"/>
          </a:xfrm>
          <a:prstGeom prst="rect"/>
        </p:spPr>
        <p:txBody>
          <a:bodyPr anchor="ctr" bIns="45720" lIns="91440" rIns="91440" rtlCol="0" tIns="45720" vert="horz">
            <a:noAutofit/>
          </a:bodyPr>
          <a:p>
            <a:pPr lvl="0"/>
            <a:r>
              <a:rPr baseline="0" dirty="0" sz="8000" lang="en-US">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70" name=""/>
        <p:cNvGrpSpPr/>
        <p:nvPr/>
      </p:nvGrpSpPr>
      <p:grpSpPr>
        <a:xfrm>
          <a:off x="0" y="0"/>
          <a:ext cx="0" cy="0"/>
          <a:chOff x="0" y="0"/>
          <a:chExt cx="0" cy="0"/>
        </a:xfrm>
      </p:grpSpPr>
      <p:sp>
        <p:nvSpPr>
          <p:cNvPr id="1048695" name="Title 1"/>
          <p:cNvSpPr>
            <a:spLocks noGrp="1"/>
          </p:cNvSpPr>
          <p:nvPr>
            <p:ph type="title"/>
          </p:nvPr>
        </p:nvSpPr>
        <p:spPr>
          <a:xfrm>
            <a:off x="615848" y="609600"/>
            <a:ext cx="6341465" cy="3022600"/>
          </a:xfrm>
        </p:spPr>
        <p:txBody>
          <a:bodyPr anchor="ctr">
            <a:normAutofit/>
          </a:bodyPr>
          <a:lstStyle>
            <a:lvl1pPr algn="l">
              <a:defRPr b="0" cap="none" sz="4400"/>
            </a:lvl1pPr>
          </a:lstStyle>
          <a:p>
            <a:r>
              <a:rPr lang="en-US" smtClean="0"/>
              <a:t>Click to edit Master title style</a:t>
            </a:r>
            <a:endParaRPr dirty="0" lang="en-US"/>
          </a:p>
        </p:txBody>
      </p:sp>
      <p:sp>
        <p:nvSpPr>
          <p:cNvPr id="1048696" name="Text Placeholder 9"/>
          <p:cNvSpPr>
            <a:spLocks noGrp="1"/>
          </p:cNvSpPr>
          <p:nvPr>
            <p:ph type="body" sz="quarter" idx="13"/>
          </p:nvPr>
        </p:nvSpPr>
        <p:spPr>
          <a:xfrm>
            <a:off x="609597" y="4013200"/>
            <a:ext cx="6347716" cy="514248"/>
          </a:xfrm>
        </p:spPr>
        <p:txBody>
          <a:bodyPr anchor="b">
            <a:noAutofit/>
          </a:bodyPr>
          <a:lstStyle>
            <a:lvl1pPr indent="0" marL="0">
              <a:buFontTx/>
              <a:buNone/>
              <a:defRPr sz="2400">
                <a:solidFill>
                  <a:schemeClr val="accent1"/>
                </a:solidFill>
              </a:defRPr>
            </a:lvl1pPr>
            <a:lvl2pPr indent="0" marL="457200">
              <a:buFontTx/>
              <a:buNone/>
            </a:lvl2pPr>
            <a:lvl3pPr indent="0" marL="914400">
              <a:buFontTx/>
              <a:buNone/>
            </a:lvl3pPr>
            <a:lvl4pPr indent="0" marL="1371600">
              <a:buFontTx/>
              <a:buNone/>
            </a:lvl4pPr>
            <a:lvl5pPr indent="0" marL="1828800">
              <a:buFontTx/>
              <a:buNone/>
            </a:lvl5pPr>
          </a:lstStyle>
          <a:p>
            <a:pPr lvl="0"/>
            <a:r>
              <a:rPr lang="en-US" smtClean="0"/>
              <a:t>Click to edit Master text styles</a:t>
            </a:r>
          </a:p>
        </p:txBody>
      </p:sp>
      <p:sp>
        <p:nvSpPr>
          <p:cNvPr id="1048697" name="Text Placeholder 2"/>
          <p:cNvSpPr>
            <a:spLocks noGrp="1"/>
          </p:cNvSpPr>
          <p:nvPr>
            <p:ph type="body" idx="1"/>
          </p:nvPr>
        </p:nvSpPr>
        <p:spPr>
          <a:xfrm>
            <a:off x="609598" y="4527448"/>
            <a:ext cx="6347715" cy="1513914"/>
          </a:xfrm>
        </p:spPr>
        <p:txBody>
          <a:bodyPr anchor="t">
            <a:normAutofit/>
          </a:bodyPr>
          <a:lstStyle>
            <a:lvl1pPr algn="l" indent="0" marL="0">
              <a:buNone/>
              <a:defRPr sz="1800">
                <a:solidFill>
                  <a:schemeClr val="tx1">
                    <a:lumMod val="50000"/>
                    <a:lumOff val="50000"/>
                  </a:schemeClr>
                </a:solidFill>
              </a:defRPr>
            </a:lvl1pPr>
            <a:lvl2pPr indent="0" marL="457200">
              <a:buNone/>
              <a:defRPr sz="1800">
                <a:solidFill>
                  <a:schemeClr val="tx1">
                    <a:tint val="75000"/>
                  </a:schemeClr>
                </a:solidFill>
              </a:defRPr>
            </a:lvl2pPr>
            <a:lvl3pPr indent="0" marL="914400">
              <a:buNone/>
              <a:defRPr sz="1600">
                <a:solidFill>
                  <a:schemeClr val="tx1">
                    <a:tint val="75000"/>
                  </a:schemeClr>
                </a:solidFill>
              </a:defRPr>
            </a:lvl3pPr>
            <a:lvl4pPr indent="0" marL="1371600">
              <a:buNone/>
              <a:defRPr sz="1400">
                <a:solidFill>
                  <a:schemeClr val="tx1">
                    <a:tint val="75000"/>
                  </a:schemeClr>
                </a:solidFill>
              </a:defRPr>
            </a:lvl4pPr>
            <a:lvl5pPr indent="0" marL="1828800">
              <a:buNone/>
              <a:defRPr sz="1400">
                <a:solidFill>
                  <a:schemeClr val="tx1">
                    <a:tint val="75000"/>
                  </a:schemeClr>
                </a:solidFill>
              </a:defRPr>
            </a:lvl5pPr>
            <a:lvl6pPr indent="0" marL="2286000">
              <a:buNone/>
              <a:defRPr sz="1400">
                <a:solidFill>
                  <a:schemeClr val="tx1">
                    <a:tint val="75000"/>
                  </a:schemeClr>
                </a:solidFill>
              </a:defRPr>
            </a:lvl6pPr>
            <a:lvl7pPr indent="0" marL="2743200">
              <a:buNone/>
              <a:defRPr sz="1400">
                <a:solidFill>
                  <a:schemeClr val="tx1">
                    <a:tint val="75000"/>
                  </a:schemeClr>
                </a:solidFill>
              </a:defRPr>
            </a:lvl7pPr>
            <a:lvl8pPr indent="0" marL="3200400">
              <a:buNone/>
              <a:defRPr sz="1400">
                <a:solidFill>
                  <a:schemeClr val="tx1">
                    <a:tint val="75000"/>
                  </a:schemeClr>
                </a:solidFill>
              </a:defRPr>
            </a:lvl8pPr>
            <a:lvl9pPr indent="0" marL="3657600">
              <a:buNone/>
              <a:defRPr sz="1400">
                <a:solidFill>
                  <a:schemeClr val="tx1">
                    <a:tint val="75000"/>
                  </a:schemeClr>
                </a:solidFill>
              </a:defRPr>
            </a:lvl9pPr>
          </a:lstStyle>
          <a:p>
            <a:pPr lvl="0"/>
            <a:r>
              <a:rPr lang="en-US" smtClean="0"/>
              <a:t>Click to edit Master text styles</a:t>
            </a:r>
          </a:p>
        </p:txBody>
      </p:sp>
      <p:sp>
        <p:nvSpPr>
          <p:cNvPr id="1048698" name="Date Placeholder 3"/>
          <p:cNvSpPr>
            <a:spLocks noGrp="1"/>
          </p:cNvSpPr>
          <p:nvPr>
            <p:ph type="dt" sz="half" idx="10"/>
          </p:nvPr>
        </p:nvSpPr>
        <p:spPr/>
        <p:txBody>
          <a:bodyPr/>
          <a:p>
            <a:fld id="{491D52B9-463B-4AEF-9139-318370AE060B}" type="datetimeFigureOut">
              <a:rPr lang="en-US" smtClean="0"/>
              <a:t>4/12/2020</a:t>
            </a:fld>
            <a:endParaRPr lang="en-US"/>
          </a:p>
        </p:txBody>
      </p:sp>
      <p:sp>
        <p:nvSpPr>
          <p:cNvPr id="1048699" name="Footer Placeholder 4"/>
          <p:cNvSpPr>
            <a:spLocks noGrp="1"/>
          </p:cNvSpPr>
          <p:nvPr>
            <p:ph type="ftr" sz="quarter" idx="11"/>
          </p:nvPr>
        </p:nvSpPr>
        <p:spPr/>
        <p:txBody>
          <a:bodyPr/>
          <a:p>
            <a:endParaRPr lang="en-US"/>
          </a:p>
        </p:txBody>
      </p:sp>
      <p:sp>
        <p:nvSpPr>
          <p:cNvPr id="1048700" name="Slide Number Placeholder 5"/>
          <p:cNvSpPr>
            <a:spLocks noGrp="1"/>
          </p:cNvSpPr>
          <p:nvPr>
            <p:ph type="sldNum" sz="quarter" idx="12"/>
          </p:nvPr>
        </p:nvSpPr>
        <p:spPr/>
        <p:txBody>
          <a:bodyPr/>
          <a:p>
            <a:fld id="{D04CBCCE-B246-4D29-B8A5-30A62E149F7C}"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63" name=""/>
        <p:cNvGrpSpPr/>
        <p:nvPr/>
      </p:nvGrpSpPr>
      <p:grpSpPr>
        <a:xfrm>
          <a:off x="0" y="0"/>
          <a:ext cx="0" cy="0"/>
          <a:chOff x="0" y="0"/>
          <a:chExt cx="0" cy="0"/>
        </a:xfrm>
      </p:grpSpPr>
      <p:sp>
        <p:nvSpPr>
          <p:cNvPr id="1048658" name="Title 1"/>
          <p:cNvSpPr>
            <a:spLocks noGrp="1"/>
          </p:cNvSpPr>
          <p:nvPr>
            <p:ph type="title"/>
          </p:nvPr>
        </p:nvSpPr>
        <p:spPr/>
        <p:txBody>
          <a:bodyPr/>
          <a:p>
            <a:r>
              <a:rPr lang="en-US" smtClean="0"/>
              <a:t>Click to edit Master title style</a:t>
            </a:r>
            <a:endParaRPr dirty="0" lang="en-US"/>
          </a:p>
        </p:txBody>
      </p:sp>
      <p:sp>
        <p:nvSpPr>
          <p:cNvPr id="1048659" name="Vertical Text Placeholder 2"/>
          <p:cNvSpPr>
            <a:spLocks noGrp="1"/>
          </p:cNvSpPr>
          <p:nvPr>
            <p:ph type="body" orient="vert" idx="1"/>
          </p:nvPr>
        </p:nvSpPr>
        <p:spPr/>
        <p:txBody>
          <a:bodyPr vert="eaVert"/>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lang="en-US"/>
          </a:p>
        </p:txBody>
      </p:sp>
      <p:sp>
        <p:nvSpPr>
          <p:cNvPr id="1048660" name="Date Placeholder 3"/>
          <p:cNvSpPr>
            <a:spLocks noGrp="1"/>
          </p:cNvSpPr>
          <p:nvPr>
            <p:ph type="dt" sz="half" idx="10"/>
          </p:nvPr>
        </p:nvSpPr>
        <p:spPr/>
        <p:txBody>
          <a:bodyPr/>
          <a:p>
            <a:fld id="{491D52B9-463B-4AEF-9139-318370AE060B}" type="datetimeFigureOut">
              <a:rPr lang="en-US" smtClean="0"/>
              <a:t>4/12/2020</a:t>
            </a:fld>
            <a:endParaRPr lang="en-US"/>
          </a:p>
        </p:txBody>
      </p:sp>
      <p:sp>
        <p:nvSpPr>
          <p:cNvPr id="1048661" name="Footer Placeholder 4"/>
          <p:cNvSpPr>
            <a:spLocks noGrp="1"/>
          </p:cNvSpPr>
          <p:nvPr>
            <p:ph type="ftr" sz="quarter" idx="11"/>
          </p:nvPr>
        </p:nvSpPr>
        <p:spPr/>
        <p:txBody>
          <a:bodyPr/>
          <a:p>
            <a:endParaRPr lang="en-US"/>
          </a:p>
        </p:txBody>
      </p:sp>
      <p:sp>
        <p:nvSpPr>
          <p:cNvPr id="1048662" name="Slide Number Placeholder 5"/>
          <p:cNvSpPr>
            <a:spLocks noGrp="1"/>
          </p:cNvSpPr>
          <p:nvPr>
            <p:ph type="sldNum" sz="quarter" idx="12"/>
          </p:nvPr>
        </p:nvSpPr>
        <p:spPr/>
        <p:txBody>
          <a:bodyPr/>
          <a:p>
            <a:fld id="{D04CBCCE-B246-4D29-B8A5-30A62E149F7C}"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72" name=""/>
        <p:cNvGrpSpPr/>
        <p:nvPr/>
      </p:nvGrpSpPr>
      <p:grpSpPr>
        <a:xfrm>
          <a:off x="0" y="0"/>
          <a:ext cx="0" cy="0"/>
          <a:chOff x="0" y="0"/>
          <a:chExt cx="0" cy="0"/>
        </a:xfrm>
      </p:grpSpPr>
      <p:sp>
        <p:nvSpPr>
          <p:cNvPr id="1048707" name="Vertical Title 1"/>
          <p:cNvSpPr>
            <a:spLocks noGrp="1"/>
          </p:cNvSpPr>
          <p:nvPr>
            <p:ph type="title" orient="vert"/>
          </p:nvPr>
        </p:nvSpPr>
        <p:spPr>
          <a:xfrm>
            <a:off x="5977312" y="609600"/>
            <a:ext cx="978812" cy="5251451"/>
          </a:xfrm>
        </p:spPr>
        <p:txBody>
          <a:bodyPr anchor="ctr" vert="eaVert"/>
          <a:p>
            <a:r>
              <a:rPr lang="en-US" smtClean="0"/>
              <a:t>Click to edit Master title style</a:t>
            </a:r>
            <a:endParaRPr dirty="0" lang="en-US"/>
          </a:p>
        </p:txBody>
      </p:sp>
      <p:sp>
        <p:nvSpPr>
          <p:cNvPr id="1048708" name="Vertical Text Placeholder 2"/>
          <p:cNvSpPr>
            <a:spLocks noGrp="1"/>
          </p:cNvSpPr>
          <p:nvPr>
            <p:ph type="body" orient="vert" idx="1"/>
          </p:nvPr>
        </p:nvSpPr>
        <p:spPr>
          <a:xfrm>
            <a:off x="609599" y="609600"/>
            <a:ext cx="5195026" cy="5251451"/>
          </a:xfrm>
        </p:spPr>
        <p:txBody>
          <a:bodyPr vert="eaVert"/>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lang="en-US"/>
          </a:p>
        </p:txBody>
      </p:sp>
      <p:sp>
        <p:nvSpPr>
          <p:cNvPr id="1048709" name="Date Placeholder 3"/>
          <p:cNvSpPr>
            <a:spLocks noGrp="1"/>
          </p:cNvSpPr>
          <p:nvPr>
            <p:ph type="dt" sz="half" idx="10"/>
          </p:nvPr>
        </p:nvSpPr>
        <p:spPr/>
        <p:txBody>
          <a:bodyPr/>
          <a:p>
            <a:fld id="{491D52B9-463B-4AEF-9139-318370AE060B}" type="datetimeFigureOut">
              <a:rPr lang="en-US" smtClean="0"/>
              <a:t>4/12/2020</a:t>
            </a:fld>
            <a:endParaRPr lang="en-US"/>
          </a:p>
        </p:txBody>
      </p:sp>
      <p:sp>
        <p:nvSpPr>
          <p:cNvPr id="1048710" name="Footer Placeholder 4"/>
          <p:cNvSpPr>
            <a:spLocks noGrp="1"/>
          </p:cNvSpPr>
          <p:nvPr>
            <p:ph type="ftr" sz="quarter" idx="11"/>
          </p:nvPr>
        </p:nvSpPr>
        <p:spPr/>
        <p:txBody>
          <a:bodyPr/>
          <a:p>
            <a:endParaRPr lang="en-US"/>
          </a:p>
        </p:txBody>
      </p:sp>
      <p:sp>
        <p:nvSpPr>
          <p:cNvPr id="1048711" name="Slide Number Placeholder 5"/>
          <p:cNvSpPr>
            <a:spLocks noGrp="1"/>
          </p:cNvSpPr>
          <p:nvPr>
            <p:ph type="sldNum" sz="quarter" idx="12"/>
          </p:nvPr>
        </p:nvSpPr>
        <p:spPr/>
        <p:txBody>
          <a:bodyPr/>
          <a:p>
            <a:fld id="{D04CBCCE-B246-4D29-B8A5-30A62E149F7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41" name=""/>
        <p:cNvGrpSpPr/>
        <p:nvPr/>
      </p:nvGrpSpPr>
      <p:grpSpPr>
        <a:xfrm>
          <a:off x="0" y="0"/>
          <a:ext cx="0" cy="0"/>
          <a:chOff x="0" y="0"/>
          <a:chExt cx="0" cy="0"/>
        </a:xfrm>
      </p:grpSpPr>
      <p:sp>
        <p:nvSpPr>
          <p:cNvPr id="1048604" name="Title 1"/>
          <p:cNvSpPr>
            <a:spLocks noGrp="1"/>
          </p:cNvSpPr>
          <p:nvPr>
            <p:ph type="title"/>
          </p:nvPr>
        </p:nvSpPr>
        <p:spPr/>
        <p:txBody>
          <a:bodyPr>
            <a:normAutofit/>
          </a:bodyPr>
          <a:lstStyle>
            <a:lvl1pPr>
              <a:defRPr sz="3600"/>
            </a:lvl1pPr>
          </a:lstStyle>
          <a:p>
            <a:r>
              <a:rPr lang="en-US" smtClean="0"/>
              <a:t>Click to edit Master title style</a:t>
            </a:r>
            <a:endParaRPr dirty="0" lang="en-US"/>
          </a:p>
        </p:txBody>
      </p:sp>
      <p:sp>
        <p:nvSpPr>
          <p:cNvPr id="1048605" name="Content Placeholder 2"/>
          <p:cNvSpPr>
            <a:spLocks noGrp="1"/>
          </p:cNvSpPr>
          <p:nvPr>
            <p:ph idx="1"/>
          </p:nvPr>
        </p:nvSpPr>
        <p:spPr/>
        <p:txBody>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lang="en-US"/>
          </a:p>
        </p:txBody>
      </p:sp>
      <p:sp>
        <p:nvSpPr>
          <p:cNvPr id="1048606" name="Date Placeholder 3"/>
          <p:cNvSpPr>
            <a:spLocks noGrp="1"/>
          </p:cNvSpPr>
          <p:nvPr>
            <p:ph type="dt" sz="half" idx="10"/>
          </p:nvPr>
        </p:nvSpPr>
        <p:spPr/>
        <p:txBody>
          <a:bodyPr/>
          <a:p>
            <a:fld id="{491D52B9-463B-4AEF-9139-318370AE060B}" type="datetimeFigureOut">
              <a:rPr lang="en-US" smtClean="0"/>
              <a:t>4/12/2020</a:t>
            </a:fld>
            <a:endParaRPr lang="en-US"/>
          </a:p>
        </p:txBody>
      </p:sp>
      <p:sp>
        <p:nvSpPr>
          <p:cNvPr id="1048607" name="Footer Placeholder 4"/>
          <p:cNvSpPr>
            <a:spLocks noGrp="1"/>
          </p:cNvSpPr>
          <p:nvPr>
            <p:ph type="ftr" sz="quarter" idx="11"/>
          </p:nvPr>
        </p:nvSpPr>
        <p:spPr/>
        <p:txBody>
          <a:bodyPr/>
          <a:p>
            <a:endParaRPr lang="en-US"/>
          </a:p>
        </p:txBody>
      </p:sp>
      <p:sp>
        <p:nvSpPr>
          <p:cNvPr id="1048608" name="Slide Number Placeholder 5"/>
          <p:cNvSpPr>
            <a:spLocks noGrp="1"/>
          </p:cNvSpPr>
          <p:nvPr>
            <p:ph type="sldNum" sz="quarter" idx="12"/>
          </p:nvPr>
        </p:nvSpPr>
        <p:spPr/>
        <p:txBody>
          <a:bodyPr/>
          <a:p>
            <a:fld id="{D04CBCCE-B246-4D29-B8A5-30A62E149F7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64" name=""/>
        <p:cNvGrpSpPr/>
        <p:nvPr/>
      </p:nvGrpSpPr>
      <p:grpSpPr>
        <a:xfrm>
          <a:off x="0" y="0"/>
          <a:ext cx="0" cy="0"/>
          <a:chOff x="0" y="0"/>
          <a:chExt cx="0" cy="0"/>
        </a:xfrm>
      </p:grpSpPr>
      <p:sp>
        <p:nvSpPr>
          <p:cNvPr id="1048663" name="Title 1"/>
          <p:cNvSpPr>
            <a:spLocks noGrp="1"/>
          </p:cNvSpPr>
          <p:nvPr>
            <p:ph type="title"/>
          </p:nvPr>
        </p:nvSpPr>
        <p:spPr>
          <a:xfrm>
            <a:off x="609598" y="2700868"/>
            <a:ext cx="6347715" cy="1826581"/>
          </a:xfrm>
        </p:spPr>
        <p:txBody>
          <a:bodyPr anchor="b"/>
          <a:lstStyle>
            <a:lvl1pPr algn="l">
              <a:defRPr b="0" cap="none" sz="4000"/>
            </a:lvl1pPr>
          </a:lstStyle>
          <a:p>
            <a:r>
              <a:rPr lang="en-US" smtClean="0"/>
              <a:t>Click to edit Master title style</a:t>
            </a:r>
            <a:endParaRPr dirty="0" lang="en-US"/>
          </a:p>
        </p:txBody>
      </p:sp>
      <p:sp>
        <p:nvSpPr>
          <p:cNvPr id="1048664" name="Text Placeholder 2"/>
          <p:cNvSpPr>
            <a:spLocks noGrp="1"/>
          </p:cNvSpPr>
          <p:nvPr>
            <p:ph type="body" idx="1"/>
          </p:nvPr>
        </p:nvSpPr>
        <p:spPr>
          <a:xfrm>
            <a:off x="609598" y="4527448"/>
            <a:ext cx="6347715" cy="860400"/>
          </a:xfrm>
        </p:spPr>
        <p:txBody>
          <a:bodyPr anchor="t"/>
          <a:lstStyle>
            <a:lvl1pPr algn="l" indent="0" marL="0">
              <a:buNone/>
              <a:defRPr sz="2000">
                <a:solidFill>
                  <a:schemeClr val="tx1">
                    <a:lumMod val="50000"/>
                    <a:lumOff val="50000"/>
                  </a:schemeClr>
                </a:solidFill>
              </a:defRPr>
            </a:lvl1pPr>
            <a:lvl2pPr indent="0" marL="457200">
              <a:buNone/>
              <a:defRPr sz="1800">
                <a:solidFill>
                  <a:schemeClr val="tx1">
                    <a:tint val="75000"/>
                  </a:schemeClr>
                </a:solidFill>
              </a:defRPr>
            </a:lvl2pPr>
            <a:lvl3pPr indent="0" marL="914400">
              <a:buNone/>
              <a:defRPr sz="1600">
                <a:solidFill>
                  <a:schemeClr val="tx1">
                    <a:tint val="75000"/>
                  </a:schemeClr>
                </a:solidFill>
              </a:defRPr>
            </a:lvl3pPr>
            <a:lvl4pPr indent="0" marL="1371600">
              <a:buNone/>
              <a:defRPr sz="1400">
                <a:solidFill>
                  <a:schemeClr val="tx1">
                    <a:tint val="75000"/>
                  </a:schemeClr>
                </a:solidFill>
              </a:defRPr>
            </a:lvl4pPr>
            <a:lvl5pPr indent="0" marL="1828800">
              <a:buNone/>
              <a:defRPr sz="1400">
                <a:solidFill>
                  <a:schemeClr val="tx1">
                    <a:tint val="75000"/>
                  </a:schemeClr>
                </a:solidFill>
              </a:defRPr>
            </a:lvl5pPr>
            <a:lvl6pPr indent="0" marL="2286000">
              <a:buNone/>
              <a:defRPr sz="1400">
                <a:solidFill>
                  <a:schemeClr val="tx1">
                    <a:tint val="75000"/>
                  </a:schemeClr>
                </a:solidFill>
              </a:defRPr>
            </a:lvl6pPr>
            <a:lvl7pPr indent="0" marL="2743200">
              <a:buNone/>
              <a:defRPr sz="1400">
                <a:solidFill>
                  <a:schemeClr val="tx1">
                    <a:tint val="75000"/>
                  </a:schemeClr>
                </a:solidFill>
              </a:defRPr>
            </a:lvl7pPr>
            <a:lvl8pPr indent="0" marL="3200400">
              <a:buNone/>
              <a:defRPr sz="1400">
                <a:solidFill>
                  <a:schemeClr val="tx1">
                    <a:tint val="75000"/>
                  </a:schemeClr>
                </a:solidFill>
              </a:defRPr>
            </a:lvl8pPr>
            <a:lvl9pPr indent="0" marL="3657600">
              <a:buNone/>
              <a:defRPr sz="1400">
                <a:solidFill>
                  <a:schemeClr val="tx1">
                    <a:tint val="75000"/>
                  </a:schemeClr>
                </a:solidFill>
              </a:defRPr>
            </a:lvl9pPr>
          </a:lstStyle>
          <a:p>
            <a:pPr lvl="0"/>
            <a:r>
              <a:rPr lang="en-US" smtClean="0"/>
              <a:t>Click to edit Master text styles</a:t>
            </a:r>
          </a:p>
        </p:txBody>
      </p:sp>
      <p:sp>
        <p:nvSpPr>
          <p:cNvPr id="1048665" name="Date Placeholder 3"/>
          <p:cNvSpPr>
            <a:spLocks noGrp="1"/>
          </p:cNvSpPr>
          <p:nvPr>
            <p:ph type="dt" sz="half" idx="10"/>
          </p:nvPr>
        </p:nvSpPr>
        <p:spPr/>
        <p:txBody>
          <a:bodyPr/>
          <a:p>
            <a:fld id="{491D52B9-463B-4AEF-9139-318370AE060B}" type="datetimeFigureOut">
              <a:rPr lang="en-US" smtClean="0"/>
              <a:t>4/12/2020</a:t>
            </a:fld>
            <a:endParaRPr lang="en-US"/>
          </a:p>
        </p:txBody>
      </p:sp>
      <p:sp>
        <p:nvSpPr>
          <p:cNvPr id="1048666" name="Footer Placeholder 4"/>
          <p:cNvSpPr>
            <a:spLocks noGrp="1"/>
          </p:cNvSpPr>
          <p:nvPr>
            <p:ph type="ftr" sz="quarter" idx="11"/>
          </p:nvPr>
        </p:nvSpPr>
        <p:spPr/>
        <p:txBody>
          <a:bodyPr/>
          <a:p>
            <a:endParaRPr lang="en-US"/>
          </a:p>
        </p:txBody>
      </p:sp>
      <p:sp>
        <p:nvSpPr>
          <p:cNvPr id="1048667" name="Slide Number Placeholder 5"/>
          <p:cNvSpPr>
            <a:spLocks noGrp="1"/>
          </p:cNvSpPr>
          <p:nvPr>
            <p:ph type="sldNum" sz="quarter" idx="12"/>
          </p:nvPr>
        </p:nvSpPr>
        <p:spPr/>
        <p:txBody>
          <a:bodyPr/>
          <a:p>
            <a:fld id="{D04CBCCE-B246-4D29-B8A5-30A62E149F7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69" name=""/>
        <p:cNvGrpSpPr/>
        <p:nvPr/>
      </p:nvGrpSpPr>
      <p:grpSpPr>
        <a:xfrm>
          <a:off x="0" y="0"/>
          <a:ext cx="0" cy="0"/>
          <a:chOff x="0" y="0"/>
          <a:chExt cx="0" cy="0"/>
        </a:xfrm>
      </p:grpSpPr>
      <p:sp>
        <p:nvSpPr>
          <p:cNvPr id="1048689" name="Title 1"/>
          <p:cNvSpPr>
            <a:spLocks noGrp="1"/>
          </p:cNvSpPr>
          <p:nvPr>
            <p:ph type="title"/>
          </p:nvPr>
        </p:nvSpPr>
        <p:spPr>
          <a:xfrm>
            <a:off x="609600" y="609600"/>
            <a:ext cx="6347714" cy="1320800"/>
          </a:xfrm>
        </p:spPr>
        <p:txBody>
          <a:bodyPr/>
          <a:p>
            <a:r>
              <a:rPr lang="en-US" smtClean="0"/>
              <a:t>Click to edit Master title style</a:t>
            </a:r>
            <a:endParaRPr dirty="0" lang="en-US"/>
          </a:p>
        </p:txBody>
      </p:sp>
      <p:sp>
        <p:nvSpPr>
          <p:cNvPr id="1048690"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lang="en-US"/>
          </a:p>
        </p:txBody>
      </p:sp>
      <p:sp>
        <p:nvSpPr>
          <p:cNvPr id="1048691"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lang="en-US"/>
          </a:p>
        </p:txBody>
      </p:sp>
      <p:sp>
        <p:nvSpPr>
          <p:cNvPr id="1048692" name="Date Placeholder 4"/>
          <p:cNvSpPr>
            <a:spLocks noGrp="1"/>
          </p:cNvSpPr>
          <p:nvPr>
            <p:ph type="dt" sz="half" idx="10"/>
          </p:nvPr>
        </p:nvSpPr>
        <p:spPr/>
        <p:txBody>
          <a:bodyPr/>
          <a:p>
            <a:fld id="{491D52B9-463B-4AEF-9139-318370AE060B}" type="datetimeFigureOut">
              <a:rPr lang="en-US" smtClean="0"/>
              <a:t>4/12/2020</a:t>
            </a:fld>
            <a:endParaRPr lang="en-US"/>
          </a:p>
        </p:txBody>
      </p:sp>
      <p:sp>
        <p:nvSpPr>
          <p:cNvPr id="1048693" name="Footer Placeholder 5"/>
          <p:cNvSpPr>
            <a:spLocks noGrp="1"/>
          </p:cNvSpPr>
          <p:nvPr>
            <p:ph type="ftr" sz="quarter" idx="11"/>
          </p:nvPr>
        </p:nvSpPr>
        <p:spPr/>
        <p:txBody>
          <a:bodyPr/>
          <a:p>
            <a:endParaRPr lang="en-US"/>
          </a:p>
        </p:txBody>
      </p:sp>
      <p:sp>
        <p:nvSpPr>
          <p:cNvPr id="1048694" name="Slide Number Placeholder 6"/>
          <p:cNvSpPr>
            <a:spLocks noGrp="1"/>
          </p:cNvSpPr>
          <p:nvPr>
            <p:ph type="sldNum" sz="quarter" idx="12"/>
          </p:nvPr>
        </p:nvSpPr>
        <p:spPr/>
        <p:txBody>
          <a:bodyPr/>
          <a:p>
            <a:fld id="{D04CBCCE-B246-4D29-B8A5-30A62E149F7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65" name=""/>
        <p:cNvGrpSpPr/>
        <p:nvPr/>
      </p:nvGrpSpPr>
      <p:grpSpPr>
        <a:xfrm>
          <a:off x="0" y="0"/>
          <a:ext cx="0" cy="0"/>
          <a:chOff x="0" y="0"/>
          <a:chExt cx="0" cy="0"/>
        </a:xfrm>
      </p:grpSpPr>
      <p:sp>
        <p:nvSpPr>
          <p:cNvPr id="1048668" name="Title 1"/>
          <p:cNvSpPr>
            <a:spLocks noGrp="1"/>
          </p:cNvSpPr>
          <p:nvPr>
            <p:ph type="title"/>
          </p:nvPr>
        </p:nvSpPr>
        <p:spPr>
          <a:xfrm>
            <a:off x="609599" y="609600"/>
            <a:ext cx="6347713" cy="1320800"/>
          </a:xfrm>
        </p:spPr>
        <p:txBody>
          <a:bodyPr/>
          <a:p>
            <a:r>
              <a:rPr lang="en-US" smtClean="0"/>
              <a:t>Click to edit Master title style</a:t>
            </a:r>
            <a:endParaRPr dirty="0" lang="en-US"/>
          </a:p>
        </p:txBody>
      </p:sp>
      <p:sp>
        <p:nvSpPr>
          <p:cNvPr id="1048669" name="Text Placeholder 2"/>
          <p:cNvSpPr>
            <a:spLocks noGrp="1"/>
          </p:cNvSpPr>
          <p:nvPr>
            <p:ph type="body" idx="1"/>
          </p:nvPr>
        </p:nvSpPr>
        <p:spPr>
          <a:xfrm>
            <a:off x="609599" y="2160983"/>
            <a:ext cx="3090672" cy="576262"/>
          </a:xfrm>
        </p:spPr>
        <p:txBody>
          <a:bodyPr anchor="b">
            <a:noAutofit/>
          </a:bodyPr>
          <a:lstStyle>
            <a:lvl1pPr indent="0" marL="0">
              <a:buNone/>
              <a:defRPr b="0"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1048670" name="Content Placeholder 3"/>
          <p:cNvSpPr>
            <a:spLocks noGrp="1"/>
          </p:cNvSpPr>
          <p:nvPr>
            <p:ph sz="half" idx="2"/>
          </p:nvPr>
        </p:nvSpPr>
        <p:spPr>
          <a:xfrm>
            <a:off x="609599" y="2737246"/>
            <a:ext cx="3090672" cy="3304117"/>
          </a:xfrm>
        </p:spPr>
        <p:txBody>
          <a:bodyPr>
            <a:normAutofit/>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lang="en-US"/>
          </a:p>
        </p:txBody>
      </p:sp>
      <p:sp>
        <p:nvSpPr>
          <p:cNvPr id="1048671" name="Text Placeholder 4"/>
          <p:cNvSpPr>
            <a:spLocks noGrp="1"/>
          </p:cNvSpPr>
          <p:nvPr>
            <p:ph type="body" sz="quarter" idx="3"/>
          </p:nvPr>
        </p:nvSpPr>
        <p:spPr>
          <a:xfrm>
            <a:off x="3866640" y="2160983"/>
            <a:ext cx="3090672" cy="576262"/>
          </a:xfrm>
        </p:spPr>
        <p:txBody>
          <a:bodyPr anchor="b">
            <a:noAutofit/>
          </a:bodyPr>
          <a:lstStyle>
            <a:lvl1pPr indent="0" marL="0">
              <a:buNone/>
              <a:defRPr b="0"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1048672" name="Content Placeholder 5"/>
          <p:cNvSpPr>
            <a:spLocks noGrp="1"/>
          </p:cNvSpPr>
          <p:nvPr>
            <p:ph sz="quarter" idx="4"/>
          </p:nvPr>
        </p:nvSpPr>
        <p:spPr>
          <a:xfrm>
            <a:off x="3866640" y="2737246"/>
            <a:ext cx="3090672" cy="3304117"/>
          </a:xfrm>
        </p:spPr>
        <p:txBody>
          <a:bodyPr>
            <a:normAutofit/>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lang="en-US"/>
          </a:p>
        </p:txBody>
      </p:sp>
      <p:sp>
        <p:nvSpPr>
          <p:cNvPr id="1048673" name="Date Placeholder 6"/>
          <p:cNvSpPr>
            <a:spLocks noGrp="1"/>
          </p:cNvSpPr>
          <p:nvPr>
            <p:ph type="dt" sz="half" idx="10"/>
          </p:nvPr>
        </p:nvSpPr>
        <p:spPr/>
        <p:txBody>
          <a:bodyPr/>
          <a:p>
            <a:fld id="{491D52B9-463B-4AEF-9139-318370AE060B}" type="datetimeFigureOut">
              <a:rPr lang="en-US" smtClean="0"/>
              <a:t>4/12/2020</a:t>
            </a:fld>
            <a:endParaRPr lang="en-US"/>
          </a:p>
        </p:txBody>
      </p:sp>
      <p:sp>
        <p:nvSpPr>
          <p:cNvPr id="1048674" name="Footer Placeholder 7"/>
          <p:cNvSpPr>
            <a:spLocks noGrp="1"/>
          </p:cNvSpPr>
          <p:nvPr>
            <p:ph type="ftr" sz="quarter" idx="11"/>
          </p:nvPr>
        </p:nvSpPr>
        <p:spPr/>
        <p:txBody>
          <a:bodyPr/>
          <a:p>
            <a:endParaRPr lang="en-US"/>
          </a:p>
        </p:txBody>
      </p:sp>
      <p:sp>
        <p:nvSpPr>
          <p:cNvPr id="1048675" name="Slide Number Placeholder 8"/>
          <p:cNvSpPr>
            <a:spLocks noGrp="1"/>
          </p:cNvSpPr>
          <p:nvPr>
            <p:ph type="sldNum" sz="quarter" idx="12"/>
          </p:nvPr>
        </p:nvSpPr>
        <p:spPr/>
        <p:txBody>
          <a:bodyPr/>
          <a:p>
            <a:fld id="{D04CBCCE-B246-4D29-B8A5-30A62E149F7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59" name=""/>
        <p:cNvGrpSpPr/>
        <p:nvPr/>
      </p:nvGrpSpPr>
      <p:grpSpPr>
        <a:xfrm>
          <a:off x="0" y="0"/>
          <a:ext cx="0" cy="0"/>
          <a:chOff x="0" y="0"/>
          <a:chExt cx="0" cy="0"/>
        </a:xfrm>
      </p:grpSpPr>
      <p:sp>
        <p:nvSpPr>
          <p:cNvPr id="1048632" name="Title 1"/>
          <p:cNvSpPr>
            <a:spLocks noGrp="1"/>
          </p:cNvSpPr>
          <p:nvPr>
            <p:ph type="title"/>
          </p:nvPr>
        </p:nvSpPr>
        <p:spPr>
          <a:xfrm>
            <a:off x="609599" y="609600"/>
            <a:ext cx="6347714" cy="1320800"/>
          </a:xfrm>
        </p:spPr>
        <p:txBody>
          <a:bodyPr/>
          <a:p>
            <a:r>
              <a:rPr lang="en-US" smtClean="0"/>
              <a:t>Click to edit Master title style</a:t>
            </a:r>
            <a:endParaRPr dirty="0" lang="en-US"/>
          </a:p>
        </p:txBody>
      </p:sp>
      <p:sp>
        <p:nvSpPr>
          <p:cNvPr id="1048633" name="Date Placeholder 2"/>
          <p:cNvSpPr>
            <a:spLocks noGrp="1"/>
          </p:cNvSpPr>
          <p:nvPr>
            <p:ph type="dt" sz="half" idx="10"/>
          </p:nvPr>
        </p:nvSpPr>
        <p:spPr/>
        <p:txBody>
          <a:bodyPr/>
          <a:p>
            <a:fld id="{491D52B9-463B-4AEF-9139-318370AE060B}" type="datetimeFigureOut">
              <a:rPr lang="en-US" smtClean="0"/>
              <a:t>4/12/2020</a:t>
            </a:fld>
            <a:endParaRPr lang="en-US"/>
          </a:p>
        </p:txBody>
      </p:sp>
      <p:sp>
        <p:nvSpPr>
          <p:cNvPr id="1048634" name="Footer Placeholder 3"/>
          <p:cNvSpPr>
            <a:spLocks noGrp="1"/>
          </p:cNvSpPr>
          <p:nvPr>
            <p:ph type="ftr" sz="quarter" idx="11"/>
          </p:nvPr>
        </p:nvSpPr>
        <p:spPr/>
        <p:txBody>
          <a:bodyPr/>
          <a:p>
            <a:endParaRPr lang="en-US"/>
          </a:p>
        </p:txBody>
      </p:sp>
      <p:sp>
        <p:nvSpPr>
          <p:cNvPr id="1048635" name="Slide Number Placeholder 4"/>
          <p:cNvSpPr>
            <a:spLocks noGrp="1"/>
          </p:cNvSpPr>
          <p:nvPr>
            <p:ph type="sldNum" sz="quarter" idx="12"/>
          </p:nvPr>
        </p:nvSpPr>
        <p:spPr/>
        <p:txBody>
          <a:bodyPr/>
          <a:p>
            <a:fld id="{D04CBCCE-B246-4D29-B8A5-30A62E149F7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66" name=""/>
        <p:cNvGrpSpPr/>
        <p:nvPr/>
      </p:nvGrpSpPr>
      <p:grpSpPr>
        <a:xfrm>
          <a:off x="0" y="0"/>
          <a:ext cx="0" cy="0"/>
          <a:chOff x="0" y="0"/>
          <a:chExt cx="0" cy="0"/>
        </a:xfrm>
      </p:grpSpPr>
      <p:sp>
        <p:nvSpPr>
          <p:cNvPr id="1048676" name="Date Placeholder 1"/>
          <p:cNvSpPr>
            <a:spLocks noGrp="1"/>
          </p:cNvSpPr>
          <p:nvPr>
            <p:ph type="dt" sz="half" idx="10"/>
          </p:nvPr>
        </p:nvSpPr>
        <p:spPr/>
        <p:txBody>
          <a:bodyPr/>
          <a:p>
            <a:fld id="{491D52B9-463B-4AEF-9139-318370AE060B}" type="datetimeFigureOut">
              <a:rPr lang="en-US" smtClean="0"/>
              <a:t>4/12/2020</a:t>
            </a:fld>
            <a:endParaRPr lang="en-US"/>
          </a:p>
        </p:txBody>
      </p:sp>
      <p:sp>
        <p:nvSpPr>
          <p:cNvPr id="1048677" name="Footer Placeholder 2"/>
          <p:cNvSpPr>
            <a:spLocks noGrp="1"/>
          </p:cNvSpPr>
          <p:nvPr>
            <p:ph type="ftr" sz="quarter" idx="11"/>
          </p:nvPr>
        </p:nvSpPr>
        <p:spPr/>
        <p:txBody>
          <a:bodyPr/>
          <a:p>
            <a:endParaRPr lang="en-US"/>
          </a:p>
        </p:txBody>
      </p:sp>
      <p:sp>
        <p:nvSpPr>
          <p:cNvPr id="1048678" name="Slide Number Placeholder 3"/>
          <p:cNvSpPr>
            <a:spLocks noGrp="1"/>
          </p:cNvSpPr>
          <p:nvPr>
            <p:ph type="sldNum" sz="quarter" idx="12"/>
          </p:nvPr>
        </p:nvSpPr>
        <p:spPr/>
        <p:txBody>
          <a:bodyPr/>
          <a:p>
            <a:fld id="{D04CBCCE-B246-4D29-B8A5-30A62E149F7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71" name=""/>
        <p:cNvGrpSpPr/>
        <p:nvPr/>
      </p:nvGrpSpPr>
      <p:grpSpPr>
        <a:xfrm>
          <a:off x="0" y="0"/>
          <a:ext cx="0" cy="0"/>
          <a:chOff x="0" y="0"/>
          <a:chExt cx="0" cy="0"/>
        </a:xfrm>
      </p:grpSpPr>
      <p:sp>
        <p:nvSpPr>
          <p:cNvPr id="1048701"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dirty="0" lang="en-US"/>
          </a:p>
        </p:txBody>
      </p:sp>
      <p:sp>
        <p:nvSpPr>
          <p:cNvPr id="1048702" name="Content Placeholder 2"/>
          <p:cNvSpPr>
            <a:spLocks noGrp="1"/>
          </p:cNvSpPr>
          <p:nvPr>
            <p:ph idx="1"/>
          </p:nvPr>
        </p:nvSpPr>
        <p:spPr>
          <a:xfrm>
            <a:off x="3571275" y="514925"/>
            <a:ext cx="3386037" cy="5526437"/>
          </a:xfrm>
        </p:spPr>
        <p:txBody>
          <a:bodyPr>
            <a:normAutofit/>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lang="en-US"/>
          </a:p>
        </p:txBody>
      </p:sp>
      <p:sp>
        <p:nvSpPr>
          <p:cNvPr id="1048703" name="Text Placeholder 3"/>
          <p:cNvSpPr>
            <a:spLocks noGrp="1"/>
          </p:cNvSpPr>
          <p:nvPr>
            <p:ph type="body" sz="half" idx="2"/>
          </p:nvPr>
        </p:nvSpPr>
        <p:spPr>
          <a:xfrm>
            <a:off x="609599" y="2777069"/>
            <a:ext cx="2790182" cy="2584449"/>
          </a:xfrm>
        </p:spPr>
        <p:txBody>
          <a:bodyPr>
            <a:normAutofit/>
          </a:bodyPr>
          <a:lstStyle>
            <a:lvl1pPr indent="0" marL="0">
              <a:buNone/>
              <a:defRPr sz="1400"/>
            </a:lvl1pPr>
            <a:lvl2pPr indent="0" marL="342900">
              <a:buNone/>
              <a:defRPr sz="1050"/>
            </a:lvl2pPr>
            <a:lvl3pPr indent="0" marL="685800">
              <a:buNone/>
              <a:defRPr sz="900"/>
            </a:lvl3pPr>
            <a:lvl4pPr indent="0" marL="1028700">
              <a:buNone/>
              <a:defRPr sz="750"/>
            </a:lvl4pPr>
            <a:lvl5pPr indent="0" marL="1371600">
              <a:buNone/>
              <a:defRPr sz="750"/>
            </a:lvl5pPr>
            <a:lvl6pPr indent="0" marL="1714500">
              <a:buNone/>
              <a:defRPr sz="750"/>
            </a:lvl6pPr>
            <a:lvl7pPr indent="0" marL="2057400">
              <a:buNone/>
              <a:defRPr sz="750"/>
            </a:lvl7pPr>
            <a:lvl8pPr indent="0" marL="2400300">
              <a:buNone/>
              <a:defRPr sz="750"/>
            </a:lvl8pPr>
            <a:lvl9pPr indent="0" marL="2743200">
              <a:buNone/>
              <a:defRPr sz="750"/>
            </a:lvl9pPr>
          </a:lstStyle>
          <a:p>
            <a:pPr lvl="0"/>
            <a:r>
              <a:rPr lang="en-US" smtClean="0"/>
              <a:t>Click to edit Master text styles</a:t>
            </a:r>
          </a:p>
        </p:txBody>
      </p:sp>
      <p:sp>
        <p:nvSpPr>
          <p:cNvPr id="1048704" name="Date Placeholder 4"/>
          <p:cNvSpPr>
            <a:spLocks noGrp="1"/>
          </p:cNvSpPr>
          <p:nvPr>
            <p:ph type="dt" sz="half" idx="10"/>
          </p:nvPr>
        </p:nvSpPr>
        <p:spPr/>
        <p:txBody>
          <a:bodyPr/>
          <a:p>
            <a:fld id="{491D52B9-463B-4AEF-9139-318370AE060B}" type="datetimeFigureOut">
              <a:rPr lang="en-US" smtClean="0"/>
              <a:t>4/12/2020</a:t>
            </a:fld>
            <a:endParaRPr lang="en-US"/>
          </a:p>
        </p:txBody>
      </p:sp>
      <p:sp>
        <p:nvSpPr>
          <p:cNvPr id="1048705" name="Footer Placeholder 5"/>
          <p:cNvSpPr>
            <a:spLocks noGrp="1"/>
          </p:cNvSpPr>
          <p:nvPr>
            <p:ph type="ftr" sz="quarter" idx="11"/>
          </p:nvPr>
        </p:nvSpPr>
        <p:spPr/>
        <p:txBody>
          <a:bodyPr/>
          <a:p>
            <a:endParaRPr lang="en-US"/>
          </a:p>
        </p:txBody>
      </p:sp>
      <p:sp>
        <p:nvSpPr>
          <p:cNvPr id="1048706" name="Slide Number Placeholder 6"/>
          <p:cNvSpPr>
            <a:spLocks noGrp="1"/>
          </p:cNvSpPr>
          <p:nvPr>
            <p:ph type="sldNum" sz="quarter" idx="12"/>
          </p:nvPr>
        </p:nvSpPr>
        <p:spPr/>
        <p:txBody>
          <a:bodyPr/>
          <a:p>
            <a:fld id="{D04CBCCE-B246-4D29-B8A5-30A62E149F7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62" name=""/>
        <p:cNvGrpSpPr/>
        <p:nvPr/>
      </p:nvGrpSpPr>
      <p:grpSpPr>
        <a:xfrm>
          <a:off x="0" y="0"/>
          <a:ext cx="0" cy="0"/>
          <a:chOff x="0" y="0"/>
          <a:chExt cx="0" cy="0"/>
        </a:xfrm>
      </p:grpSpPr>
      <p:sp>
        <p:nvSpPr>
          <p:cNvPr id="1048652" name="Title 1"/>
          <p:cNvSpPr>
            <a:spLocks noGrp="1"/>
          </p:cNvSpPr>
          <p:nvPr>
            <p:ph type="title"/>
          </p:nvPr>
        </p:nvSpPr>
        <p:spPr>
          <a:xfrm>
            <a:off x="609599" y="4800600"/>
            <a:ext cx="6347714" cy="566738"/>
          </a:xfrm>
        </p:spPr>
        <p:txBody>
          <a:bodyPr anchor="b">
            <a:normAutofit/>
          </a:bodyPr>
          <a:lstStyle>
            <a:lvl1pPr algn="l">
              <a:defRPr b="0" sz="2400"/>
            </a:lvl1pPr>
          </a:lstStyle>
          <a:p>
            <a:r>
              <a:rPr lang="en-US" smtClean="0"/>
              <a:t>Click to edit Master title style</a:t>
            </a:r>
            <a:endParaRPr dirty="0" lang="en-US"/>
          </a:p>
        </p:txBody>
      </p:sp>
      <p:sp>
        <p:nvSpPr>
          <p:cNvPr id="1048653" name="Picture Placeholder 2"/>
          <p:cNvSpPr>
            <a:spLocks noChangeAspect="1" noGrp="1"/>
          </p:cNvSpPr>
          <p:nvPr>
            <p:ph type="pic" idx="1"/>
          </p:nvPr>
        </p:nvSpPr>
        <p:spPr>
          <a:xfrm>
            <a:off x="609599" y="609600"/>
            <a:ext cx="6347714" cy="3845718"/>
          </a:xfrm>
        </p:spPr>
        <p:txBody>
          <a:bodyPr anchor="t">
            <a:normAutofit/>
          </a:bodyPr>
          <a:lstStyle>
            <a:lvl1pPr algn="ctr" indent="0" marL="0">
              <a:buNone/>
              <a:defRPr sz="1600"/>
            </a:lvl1pPr>
            <a:lvl2pPr indent="0" marL="457200">
              <a:buNone/>
              <a:defRPr sz="1600"/>
            </a:lvl2pPr>
            <a:lvl3pPr indent="0" marL="914400">
              <a:buNone/>
              <a:defRPr sz="1600"/>
            </a:lvl3pPr>
            <a:lvl4pPr indent="0" marL="1371600">
              <a:buNone/>
              <a:defRPr sz="1600"/>
            </a:lvl4pPr>
            <a:lvl5pPr indent="0" marL="1828800">
              <a:buNone/>
              <a:defRPr sz="1600"/>
            </a:lvl5pPr>
            <a:lvl6pPr indent="0" marL="2286000">
              <a:buNone/>
              <a:defRPr sz="1600"/>
            </a:lvl6pPr>
            <a:lvl7pPr indent="0" marL="2743200">
              <a:buNone/>
              <a:defRPr sz="1600"/>
            </a:lvl7pPr>
            <a:lvl8pPr indent="0" marL="3200400">
              <a:buNone/>
              <a:defRPr sz="1600"/>
            </a:lvl8pPr>
            <a:lvl9pPr indent="0" marL="3657600">
              <a:buNone/>
              <a:defRPr sz="1600"/>
            </a:lvl9pPr>
          </a:lstStyle>
          <a:p>
            <a:r>
              <a:rPr lang="en-US" smtClean="0"/>
              <a:t>Click icon to add picture</a:t>
            </a:r>
            <a:endParaRPr dirty="0" lang="en-US"/>
          </a:p>
        </p:txBody>
      </p:sp>
      <p:sp>
        <p:nvSpPr>
          <p:cNvPr id="1048654" name="Text Placeholder 3"/>
          <p:cNvSpPr>
            <a:spLocks noGrp="1"/>
          </p:cNvSpPr>
          <p:nvPr>
            <p:ph type="body" sz="half" idx="2"/>
          </p:nvPr>
        </p:nvSpPr>
        <p:spPr>
          <a:xfrm>
            <a:off x="609599" y="5367338"/>
            <a:ext cx="6347714" cy="674024"/>
          </a:xfrm>
        </p:spPr>
        <p:txBody>
          <a:bodyPr>
            <a:normAutofit/>
          </a:bodyPr>
          <a:lstStyle>
            <a:lvl1pPr indent="0" marL="0">
              <a:buNone/>
              <a:defRPr sz="12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smtClean="0"/>
              <a:t>Click to edit Master text styles</a:t>
            </a:r>
          </a:p>
        </p:txBody>
      </p:sp>
      <p:sp>
        <p:nvSpPr>
          <p:cNvPr id="1048655" name="Date Placeholder 4"/>
          <p:cNvSpPr>
            <a:spLocks noGrp="1"/>
          </p:cNvSpPr>
          <p:nvPr>
            <p:ph type="dt" sz="half" idx="10"/>
          </p:nvPr>
        </p:nvSpPr>
        <p:spPr/>
        <p:txBody>
          <a:bodyPr/>
          <a:p>
            <a:fld id="{491D52B9-463B-4AEF-9139-318370AE060B}" type="datetimeFigureOut">
              <a:rPr lang="en-US" smtClean="0"/>
              <a:t>4/12/2020</a:t>
            </a:fld>
            <a:endParaRPr lang="en-US"/>
          </a:p>
        </p:txBody>
      </p:sp>
      <p:sp>
        <p:nvSpPr>
          <p:cNvPr id="1048656" name="Footer Placeholder 5"/>
          <p:cNvSpPr>
            <a:spLocks noGrp="1"/>
          </p:cNvSpPr>
          <p:nvPr>
            <p:ph type="ftr" sz="quarter" idx="11"/>
          </p:nvPr>
        </p:nvSpPr>
        <p:spPr/>
        <p:txBody>
          <a:bodyPr/>
          <a:p>
            <a:endParaRPr lang="en-US"/>
          </a:p>
        </p:txBody>
      </p:sp>
      <p:sp>
        <p:nvSpPr>
          <p:cNvPr id="1048657" name="Slide Number Placeholder 6"/>
          <p:cNvSpPr>
            <a:spLocks noGrp="1"/>
          </p:cNvSpPr>
          <p:nvPr>
            <p:ph type="sldNum" sz="quarter" idx="12"/>
          </p:nvPr>
        </p:nvSpPr>
        <p:spPr/>
        <p:txBody>
          <a:bodyPr/>
          <a:p>
            <a:fld id="{D04CBCCE-B246-4D29-B8A5-30A62E149F7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2" name=""/>
        <p:cNvGrpSpPr/>
        <p:nvPr/>
      </p:nvGrpSpPr>
      <p:grpSpPr>
        <a:xfrm>
          <a:off x="0" y="0"/>
          <a:ext cx="0" cy="0"/>
          <a:chOff x="0" y="0"/>
          <a:chExt cx="0" cy="0"/>
        </a:xfrm>
      </p:grpSpPr>
      <p:grpSp>
        <p:nvGrpSpPr>
          <p:cNvPr id="13" name="Group 16"/>
          <p:cNvGrpSpPr/>
          <p:nvPr/>
        </p:nvGrpSpPr>
        <p:grpSpPr>
          <a:xfrm>
            <a:off x="-8467" y="-8468"/>
            <a:ext cx="9171317" cy="6874935"/>
            <a:chOff x="-8467" y="-8468"/>
            <a:chExt cx="9171317" cy="6874935"/>
          </a:xfrm>
        </p:grpSpPr>
        <p:sp>
          <p:nvSpPr>
            <p:cNvPr id="1048576" name="Freeform 6"/>
            <p:cNvSpPr/>
            <p:nvPr/>
          </p:nvSpPr>
          <p:spPr>
            <a:xfrm>
              <a:off x="-8467" y="4013200"/>
              <a:ext cx="457200" cy="2853267"/>
            </a:xfrm>
            <a:custGeom>
              <a:avLst/>
              <a:ah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3145728" name="Straight Connector 7"/>
            <p:cNvCxnSpPr>
              <a:cxnSpLocks/>
            </p:cNvCxnSpPr>
            <p:nvPr/>
          </p:nvCxnSpPr>
          <p:spPr>
            <a:xfrm flipV="1">
              <a:off x="5130830" y="4175605"/>
              <a:ext cx="4022475" cy="2682396"/>
            </a:xfrm>
            <a:prstGeom prst="line"/>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3145729" name="Straight Connector 8"/>
            <p:cNvCxnSpPr>
              <a:cxnSpLocks/>
            </p:cNvCxnSpPr>
            <p:nvPr/>
          </p:nvCxnSpPr>
          <p:spPr>
            <a:xfrm>
              <a:off x="7042707" y="0"/>
              <a:ext cx="1219200" cy="6858000"/>
            </a:xfrm>
            <a:prstGeom prst="line"/>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48577" name="Freeform 9"/>
            <p:cNvSpPr/>
            <p:nvPr/>
          </p:nvSpPr>
          <p:spPr>
            <a:xfrm>
              <a:off x="6891896" y="1"/>
              <a:ext cx="2269442" cy="6866466"/>
            </a:xfrm>
            <a:custGeom>
              <a:avLst/>
              <a:ah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578" name="Freeform 10"/>
            <p:cNvSpPr/>
            <p:nvPr/>
          </p:nvSpPr>
          <p:spPr>
            <a:xfrm>
              <a:off x="7205158" y="-8467"/>
              <a:ext cx="1948147" cy="6866467"/>
            </a:xfrm>
            <a:custGeom>
              <a:avLst/>
              <a:ah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579" name="Freeform 11"/>
            <p:cNvSpPr/>
            <p:nvPr/>
          </p:nvSpPr>
          <p:spPr>
            <a:xfrm>
              <a:off x="6637896" y="3920066"/>
              <a:ext cx="2513565" cy="2937933"/>
            </a:xfrm>
            <a:custGeom>
              <a:avLst/>
              <a:ah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580" name="Freeform 12"/>
            <p:cNvSpPr/>
            <p:nvPr/>
          </p:nvSpPr>
          <p:spPr>
            <a:xfrm>
              <a:off x="7010429" y="-8467"/>
              <a:ext cx="2142876" cy="6866467"/>
            </a:xfrm>
            <a:custGeom>
              <a:avLst/>
              <a:ah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581" name="Freeform 13"/>
            <p:cNvSpPr/>
            <p:nvPr/>
          </p:nvSpPr>
          <p:spPr>
            <a:xfrm>
              <a:off x="8295776" y="-8467"/>
              <a:ext cx="857530" cy="6866467"/>
            </a:xfrm>
            <a:custGeom>
              <a:avLst/>
              <a:ah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582" name="Freeform 14"/>
            <p:cNvSpPr/>
            <p:nvPr/>
          </p:nvSpPr>
          <p:spPr>
            <a:xfrm>
              <a:off x="8094165" y="-8468"/>
              <a:ext cx="1066770" cy="6866467"/>
            </a:xfrm>
            <a:custGeom>
              <a:avLst/>
              <a:ah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583" name="Freeform 15"/>
            <p:cNvSpPr/>
            <p:nvPr/>
          </p:nvSpPr>
          <p:spPr>
            <a:xfrm>
              <a:off x="8068764" y="4893733"/>
              <a:ext cx="1094086" cy="1964267"/>
            </a:xfrm>
            <a:custGeom>
              <a:avLst/>
              <a:ah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48584" name="Title Placeholder 1"/>
          <p:cNvSpPr>
            <a:spLocks noGrp="1"/>
          </p:cNvSpPr>
          <p:nvPr>
            <p:ph type="title"/>
          </p:nvPr>
        </p:nvSpPr>
        <p:spPr>
          <a:xfrm>
            <a:off x="609599" y="609600"/>
            <a:ext cx="6347713" cy="1320800"/>
          </a:xfrm>
          <a:prstGeom prst="rect"/>
        </p:spPr>
        <p:txBody>
          <a:bodyPr anchor="t" bIns="45720" lIns="91440" rIns="91440" rtlCol="0" tIns="45720" vert="horz">
            <a:normAutofit/>
          </a:bodyPr>
          <a:p>
            <a:r>
              <a:rPr lang="en-US" smtClean="0"/>
              <a:t>Click to edit Master title style</a:t>
            </a:r>
            <a:endParaRPr dirty="0" lang="en-US"/>
          </a:p>
        </p:txBody>
      </p:sp>
      <p:sp>
        <p:nvSpPr>
          <p:cNvPr id="1048585" name="Text Placeholder 2"/>
          <p:cNvSpPr>
            <a:spLocks noGrp="1"/>
          </p:cNvSpPr>
          <p:nvPr>
            <p:ph type="body" idx="1"/>
          </p:nvPr>
        </p:nvSpPr>
        <p:spPr>
          <a:xfrm>
            <a:off x="609599" y="2160590"/>
            <a:ext cx="6347714" cy="3880773"/>
          </a:xfrm>
          <a:prstGeom prst="rect"/>
        </p:spPr>
        <p:txBody>
          <a:bodyPr bIns="45720" lIns="91440" rIns="91440" rtlCol="0" tIns="45720" vert="horz">
            <a:normAutofit/>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lang="en-US"/>
          </a:p>
        </p:txBody>
      </p:sp>
      <p:sp>
        <p:nvSpPr>
          <p:cNvPr id="1048586" name="Date Placeholder 3"/>
          <p:cNvSpPr>
            <a:spLocks noGrp="1"/>
          </p:cNvSpPr>
          <p:nvPr>
            <p:ph type="dt" sz="half" idx="2"/>
          </p:nvPr>
        </p:nvSpPr>
        <p:spPr>
          <a:xfrm>
            <a:off x="5405258" y="6041363"/>
            <a:ext cx="684132" cy="365125"/>
          </a:xfrm>
          <a:prstGeom prst="rect"/>
        </p:spPr>
        <p:txBody>
          <a:bodyPr anchor="ctr" bIns="45720" lIns="91440" rIns="91440" rtlCol="0" tIns="45720" vert="horz"/>
          <a:lstStyle>
            <a:lvl1pPr algn="r">
              <a:defRPr sz="900">
                <a:solidFill>
                  <a:schemeClr val="tx1">
                    <a:tint val="75000"/>
                  </a:schemeClr>
                </a:solidFill>
              </a:defRPr>
            </a:lvl1pPr>
          </a:lstStyle>
          <a:p>
            <a:fld id="{491D52B9-463B-4AEF-9139-318370AE060B}" type="datetimeFigureOut">
              <a:rPr lang="en-US" smtClean="0"/>
              <a:t>4/12/2020</a:t>
            </a:fld>
            <a:endParaRPr lang="en-US"/>
          </a:p>
        </p:txBody>
      </p:sp>
      <p:sp>
        <p:nvSpPr>
          <p:cNvPr id="1048587" name="Footer Placeholder 4"/>
          <p:cNvSpPr>
            <a:spLocks noGrp="1"/>
          </p:cNvSpPr>
          <p:nvPr>
            <p:ph type="ftr" sz="quarter" idx="3"/>
          </p:nvPr>
        </p:nvSpPr>
        <p:spPr>
          <a:xfrm>
            <a:off x="609599" y="6041363"/>
            <a:ext cx="4622973" cy="365125"/>
          </a:xfrm>
          <a:prstGeom prst="rect"/>
        </p:spPr>
        <p:txBody>
          <a:bodyPr anchor="ctr" bIns="45720" lIns="91440" rIns="91440" rtlCol="0" tIns="45720" vert="horz"/>
          <a:lstStyle>
            <a:lvl1pPr algn="l">
              <a:defRPr sz="900">
                <a:solidFill>
                  <a:schemeClr val="tx1">
                    <a:tint val="75000"/>
                  </a:schemeClr>
                </a:solidFill>
              </a:defRPr>
            </a:lvl1pPr>
          </a:lstStyle>
          <a:p>
            <a:endParaRPr lang="en-US"/>
          </a:p>
        </p:txBody>
      </p:sp>
      <p:sp>
        <p:nvSpPr>
          <p:cNvPr id="1048588" name="Slide Number Placeholder 5"/>
          <p:cNvSpPr>
            <a:spLocks noGrp="1"/>
          </p:cNvSpPr>
          <p:nvPr>
            <p:ph type="sldNum" sz="quarter" idx="4"/>
          </p:nvPr>
        </p:nvSpPr>
        <p:spPr>
          <a:xfrm>
            <a:off x="6444676" y="6041363"/>
            <a:ext cx="512638" cy="365125"/>
          </a:xfrm>
          <a:prstGeom prst="rect"/>
        </p:spPr>
        <p:txBody>
          <a:bodyPr anchor="ctr" bIns="45720" lIns="91440" rIns="91440" rtlCol="0" tIns="45720" vert="horz"/>
          <a:lstStyle>
            <a:lvl1pPr algn="r">
              <a:defRPr sz="900">
                <a:solidFill>
                  <a:schemeClr val="accent1"/>
                </a:solidFill>
              </a:defRPr>
            </a:lvl1pPr>
          </a:lstStyle>
          <a:p>
            <a:fld id="{D04CBCCE-B246-4D29-B8A5-30A62E149F7C}" type="slidenum">
              <a:rPr lang="en-US" smtClean="0"/>
              <a:t>‹#›</a:t>
            </a:fld>
            <a:endParaRPr lang="en-US"/>
          </a:p>
        </p:txBody>
      </p:sp>
    </p:spTree>
  </p:cSld>
  <p:clrMap accent1="accent1" accent2="accent2" accent3="accent3" accent4="accent4" accent5="accent5" accent6="accent6" bg1="lt1" bg2="lt2" tx1="dk1" tx2="dk2"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 id="2147483678" r:id="rId13"/>
    <p:sldLayoutId id="2147483679" r:id="rId14"/>
    <p:sldLayoutId id="2147483680" r:id="rId15"/>
    <p:sldLayoutId id="2147483681" r:id="rId16"/>
  </p:sldLayoutIdLst>
  <p:txStyles>
    <p:titleStyle>
      <a:lvl1pPr algn="l" defTabSz="457200" eaLnBrk="1" hangingPunct="1" latinLnBrk="0" rtl="0">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algn="l" defTabSz="457200" eaLnBrk="1" hangingPunct="1" indent="-342900" latinLnBrk="0" marL="342900" rtl="0">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algn="l" defTabSz="457200" eaLnBrk="1" hangingPunct="1" indent="-285750" latinLnBrk="0" marL="742950" rtl="0">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algn="l" defTabSz="457200" eaLnBrk="1" hangingPunct="1" indent="-228600" latinLnBrk="0" marL="1143000" rtl="0">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algn="l" defTabSz="457200" eaLnBrk="1" hangingPunct="1" indent="-228600" latinLnBrk="0" marL="1600200" rtl="0">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algn="l" defTabSz="457200" eaLnBrk="1" hangingPunct="1" indent="-228600" latinLnBrk="0" marL="2057400" rtl="0">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algn="l" defTabSz="457200" eaLnBrk="1" hangingPunct="1" indent="-228600" latinLnBrk="0" marL="2514600" rtl="0">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algn="l" defTabSz="457200" eaLnBrk="1" hangingPunct="1" indent="-228600" latinLnBrk="0" marL="2971800" rtl="0">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algn="l" defTabSz="457200" eaLnBrk="1" hangingPunct="1" indent="-228600" latinLnBrk="0" marL="3429000" rtl="0">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algn="l" defTabSz="457200" eaLnBrk="1" hangingPunct="1" indent="-228600" latinLnBrk="0" marL="3886200" rtl="0">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algn="l" defTabSz="457200" eaLnBrk="1" hangingPunct="1" latinLnBrk="0" marL="0" rtl="0">
        <a:defRPr sz="1800" kern="1200">
          <a:solidFill>
            <a:schemeClr val="tx1"/>
          </a:solidFill>
          <a:latin typeface="+mn-lt"/>
          <a:ea typeface="+mn-ea"/>
          <a:cs typeface="+mn-cs"/>
        </a:defRPr>
      </a:lvl1pPr>
      <a:lvl2pPr algn="l" defTabSz="457200" eaLnBrk="1" hangingPunct="1" latinLnBrk="0" marL="457200" rtl="0">
        <a:defRPr sz="1800" kern="1200">
          <a:solidFill>
            <a:schemeClr val="tx1"/>
          </a:solidFill>
          <a:latin typeface="+mn-lt"/>
          <a:ea typeface="+mn-ea"/>
          <a:cs typeface="+mn-cs"/>
        </a:defRPr>
      </a:lvl2pPr>
      <a:lvl3pPr algn="l" defTabSz="457200" eaLnBrk="1" hangingPunct="1" latinLnBrk="0" marL="914400" rtl="0">
        <a:defRPr sz="1800" kern="1200">
          <a:solidFill>
            <a:schemeClr val="tx1"/>
          </a:solidFill>
          <a:latin typeface="+mn-lt"/>
          <a:ea typeface="+mn-ea"/>
          <a:cs typeface="+mn-cs"/>
        </a:defRPr>
      </a:lvl3pPr>
      <a:lvl4pPr algn="l" defTabSz="457200" eaLnBrk="1" hangingPunct="1" latinLnBrk="0" marL="1371600" rtl="0">
        <a:defRPr sz="1800" kern="1200">
          <a:solidFill>
            <a:schemeClr val="tx1"/>
          </a:solidFill>
          <a:latin typeface="+mn-lt"/>
          <a:ea typeface="+mn-ea"/>
          <a:cs typeface="+mn-cs"/>
        </a:defRPr>
      </a:lvl4pPr>
      <a:lvl5pPr algn="l" defTabSz="457200" eaLnBrk="1" hangingPunct="1" latinLnBrk="0" marL="1828800" rtl="0">
        <a:defRPr sz="1800" kern="1200">
          <a:solidFill>
            <a:schemeClr val="tx1"/>
          </a:solidFill>
          <a:latin typeface="+mn-lt"/>
          <a:ea typeface="+mn-ea"/>
          <a:cs typeface="+mn-cs"/>
        </a:defRPr>
      </a:lvl5pPr>
      <a:lvl6pPr algn="l" defTabSz="457200" eaLnBrk="1" hangingPunct="1" latinLnBrk="0" marL="2286000" rtl="0">
        <a:defRPr sz="1800" kern="1200">
          <a:solidFill>
            <a:schemeClr val="tx1"/>
          </a:solidFill>
          <a:latin typeface="+mn-lt"/>
          <a:ea typeface="+mn-ea"/>
          <a:cs typeface="+mn-cs"/>
        </a:defRPr>
      </a:lvl6pPr>
      <a:lvl7pPr algn="l" defTabSz="457200" eaLnBrk="1" hangingPunct="1" latinLnBrk="0" marL="2743200" rtl="0">
        <a:defRPr sz="1800" kern="1200">
          <a:solidFill>
            <a:schemeClr val="tx1"/>
          </a:solidFill>
          <a:latin typeface="+mn-lt"/>
          <a:ea typeface="+mn-ea"/>
          <a:cs typeface="+mn-cs"/>
        </a:defRPr>
      </a:lvl7pPr>
      <a:lvl8pPr algn="l" defTabSz="457200" eaLnBrk="1" hangingPunct="1" latinLnBrk="0" marL="3200400" rtl="0">
        <a:defRPr sz="1800" kern="1200">
          <a:solidFill>
            <a:schemeClr val="tx1"/>
          </a:solidFill>
          <a:latin typeface="+mn-lt"/>
          <a:ea typeface="+mn-ea"/>
          <a:cs typeface="+mn-cs"/>
        </a:defRPr>
      </a:lvl8pPr>
      <a:lvl9pPr algn="l" defTabSz="4572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image" Target="../media/image3.jpeg"/><Relationship Id="rId2"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32" name=""/>
        <p:cNvGrpSpPr/>
        <p:nvPr/>
      </p:nvGrpSpPr>
      <p:grpSpPr>
        <a:xfrm>
          <a:off x="0" y="0"/>
          <a:ext cx="0" cy="0"/>
          <a:chOff x="0" y="0"/>
          <a:chExt cx="0" cy="0"/>
        </a:xfrm>
      </p:grpSpPr>
      <p:sp>
        <p:nvSpPr>
          <p:cNvPr id="1048602" name="Title 1"/>
          <p:cNvSpPr>
            <a:spLocks noGrp="1"/>
          </p:cNvSpPr>
          <p:nvPr>
            <p:ph type="ctrTitle"/>
          </p:nvPr>
        </p:nvSpPr>
        <p:spPr>
          <a:xfrm>
            <a:off x="685800" y="1676400"/>
            <a:ext cx="7772400" cy="2133600"/>
          </a:xfrm>
        </p:spPr>
        <p:txBody>
          <a:bodyPr>
            <a:normAutofit fontScale="90000"/>
          </a:bodyPr>
          <a:p>
            <a:pPr algn="ctr"/>
            <a:r>
              <a:rPr dirty="0" sz="3600" lang="en-US" smtClean="0">
                <a:solidFill>
                  <a:schemeClr val="accent2">
                    <a:lumMod val="75000"/>
                  </a:schemeClr>
                </a:solidFill>
                <a:latin typeface="Times New Roman" pitchFamily="18" charset="0"/>
                <a:cs typeface="Times New Roman" pitchFamily="18" charset="0"/>
              </a:rPr>
              <a:t>ENGINEERING STRATEGIES FOR HANDLING COVID-19 FOR THE ENVIRONMENTAL HEALTH AND ECONOMIC SUSTAINABILITY</a:t>
            </a:r>
            <a:endParaRPr dirty="0" sz="3600" lang="en-US">
              <a:solidFill>
                <a:schemeClr val="accent2">
                  <a:lumMod val="75000"/>
                </a:schemeClr>
              </a:solidFill>
              <a:latin typeface="Times New Roman" pitchFamily="18" charset="0"/>
              <a:cs typeface="Times New Roman" pitchFamily="18" charset="0"/>
            </a:endParaRPr>
          </a:p>
        </p:txBody>
      </p:sp>
      <p:sp>
        <p:nvSpPr>
          <p:cNvPr id="1048603" name="Subtitle 2"/>
          <p:cNvSpPr>
            <a:spLocks noGrp="1"/>
          </p:cNvSpPr>
          <p:nvPr>
            <p:ph type="subTitle" idx="1"/>
          </p:nvPr>
        </p:nvSpPr>
        <p:spPr>
          <a:xfrm>
            <a:off x="1371600" y="3886200"/>
            <a:ext cx="6400800" cy="1828800"/>
          </a:xfrm>
        </p:spPr>
        <p:txBody>
          <a:bodyPr/>
          <a:p>
            <a:pPr algn="ctr"/>
            <a:r>
              <a:rPr dirty="0" lang="en-US" smtClean="0">
                <a:solidFill>
                  <a:schemeClr val="accent2">
                    <a:lumMod val="75000"/>
                  </a:schemeClr>
                </a:solidFill>
                <a:latin typeface="Times New Roman" pitchFamily="18" charset="0"/>
                <a:cs typeface="Times New Roman" pitchFamily="18" charset="0"/>
              </a:rPr>
              <a:t>BY</a:t>
            </a:r>
          </a:p>
          <a:p>
            <a:pPr algn="ctr"/>
            <a:r>
              <a:rPr dirty="0" lang="en-US" smtClean="0">
                <a:solidFill>
                  <a:schemeClr val="accent2">
                    <a:lumMod val="75000"/>
                  </a:schemeClr>
                </a:solidFill>
                <a:latin typeface="Times New Roman" pitchFamily="18" charset="0"/>
                <a:cs typeface="Times New Roman" pitchFamily="18" charset="0"/>
              </a:rPr>
              <a:t>U</a:t>
            </a:r>
            <a:r>
              <a:rPr dirty="0" lang="en-US" smtClean="0">
                <a:solidFill>
                  <a:schemeClr val="accent2">
                    <a:lumMod val="75000"/>
                  </a:schemeClr>
                </a:solidFill>
                <a:latin typeface="Times New Roman" pitchFamily="18" charset="0"/>
                <a:cs typeface="Times New Roman" pitchFamily="18" charset="0"/>
              </a:rPr>
              <a:t>D</a:t>
            </a:r>
            <a:r>
              <a:rPr dirty="0" lang="en-US" smtClean="0">
                <a:solidFill>
                  <a:schemeClr val="accent2">
                    <a:lumMod val="75000"/>
                  </a:schemeClr>
                </a:solidFill>
                <a:latin typeface="Times New Roman" pitchFamily="18" charset="0"/>
                <a:cs typeface="Times New Roman" pitchFamily="18" charset="0"/>
              </a:rPr>
              <a:t>E</a:t>
            </a:r>
            <a:r>
              <a:rPr dirty="0" lang="en-US" smtClean="0">
                <a:solidFill>
                  <a:schemeClr val="accent2">
                    <a:lumMod val="75000"/>
                  </a:schemeClr>
                </a:solidFill>
                <a:latin typeface="Times New Roman" pitchFamily="18" charset="0"/>
                <a:cs typeface="Times New Roman" pitchFamily="18" charset="0"/>
              </a:rPr>
              <a:t>O</a:t>
            </a:r>
            <a:r>
              <a:rPr dirty="0" lang="en-US" smtClean="0">
                <a:solidFill>
                  <a:schemeClr val="accent2">
                    <a:lumMod val="75000"/>
                  </a:schemeClr>
                </a:solidFill>
                <a:latin typeface="Times New Roman" pitchFamily="18" charset="0"/>
                <a:cs typeface="Times New Roman" pitchFamily="18" charset="0"/>
              </a:rPr>
              <a:t>G</a:t>
            </a:r>
            <a:r>
              <a:rPr dirty="0" lang="en-US" smtClean="0">
                <a:solidFill>
                  <a:schemeClr val="accent2">
                    <a:lumMod val="75000"/>
                  </a:schemeClr>
                </a:solidFill>
                <a:latin typeface="Times New Roman" pitchFamily="18" charset="0"/>
                <a:cs typeface="Times New Roman" pitchFamily="18" charset="0"/>
              </a:rPr>
              <a:t>U</a:t>
            </a:r>
            <a:r>
              <a:rPr dirty="0" lang="en-US" smtClean="0">
                <a:solidFill>
                  <a:schemeClr val="accent2">
                    <a:lumMod val="75000"/>
                  </a:schemeClr>
                </a:solidFill>
                <a:latin typeface="Times New Roman" pitchFamily="18" charset="0"/>
                <a:cs typeface="Times New Roman" pitchFamily="18" charset="0"/>
              </a:rPr>
              <a:t> </a:t>
            </a:r>
            <a:r>
              <a:rPr dirty="0" lang="en-US" smtClean="0">
                <a:solidFill>
                  <a:schemeClr val="accent2">
                    <a:lumMod val="75000"/>
                  </a:schemeClr>
                </a:solidFill>
                <a:latin typeface="Times New Roman" pitchFamily="18" charset="0"/>
                <a:cs typeface="Times New Roman" pitchFamily="18" charset="0"/>
              </a:rPr>
              <a:t>S</a:t>
            </a:r>
            <a:r>
              <a:rPr dirty="0" lang="en-US" smtClean="0">
                <a:solidFill>
                  <a:schemeClr val="accent2">
                    <a:lumMod val="75000"/>
                  </a:schemeClr>
                </a:solidFill>
                <a:latin typeface="Times New Roman" pitchFamily="18" charset="0"/>
                <a:cs typeface="Times New Roman" pitchFamily="18" charset="0"/>
              </a:rPr>
              <a:t>A</a:t>
            </a:r>
            <a:r>
              <a:rPr dirty="0" lang="en-US" smtClean="0">
                <a:solidFill>
                  <a:schemeClr val="accent2">
                    <a:lumMod val="75000"/>
                  </a:schemeClr>
                </a:solidFill>
                <a:latin typeface="Times New Roman" pitchFamily="18" charset="0"/>
                <a:cs typeface="Times New Roman" pitchFamily="18" charset="0"/>
              </a:rPr>
              <a:t>M</a:t>
            </a:r>
            <a:r>
              <a:rPr dirty="0" lang="en-US" smtClean="0">
                <a:solidFill>
                  <a:schemeClr val="accent2">
                    <a:lumMod val="75000"/>
                  </a:schemeClr>
                </a:solidFill>
                <a:latin typeface="Times New Roman" pitchFamily="18" charset="0"/>
                <a:cs typeface="Times New Roman" pitchFamily="18" charset="0"/>
              </a:rPr>
              <a:t>U</a:t>
            </a:r>
            <a:r>
              <a:rPr dirty="0" lang="en-US" smtClean="0">
                <a:solidFill>
                  <a:schemeClr val="accent2">
                    <a:lumMod val="75000"/>
                  </a:schemeClr>
                </a:solidFill>
                <a:latin typeface="Times New Roman" pitchFamily="18" charset="0"/>
                <a:cs typeface="Times New Roman" pitchFamily="18" charset="0"/>
              </a:rPr>
              <a:t>E</a:t>
            </a:r>
            <a:r>
              <a:rPr dirty="0" lang="en-US" smtClean="0">
                <a:solidFill>
                  <a:schemeClr val="accent2">
                    <a:lumMod val="75000"/>
                  </a:schemeClr>
                </a:solidFill>
                <a:latin typeface="Times New Roman" pitchFamily="18" charset="0"/>
                <a:cs typeface="Times New Roman" pitchFamily="18" charset="0"/>
              </a:rPr>
              <a:t>L</a:t>
            </a:r>
            <a:r>
              <a:rPr dirty="0" lang="en-US" smtClean="0">
                <a:solidFill>
                  <a:schemeClr val="accent2">
                    <a:lumMod val="75000"/>
                  </a:schemeClr>
                </a:solidFill>
                <a:latin typeface="Times New Roman" pitchFamily="18" charset="0"/>
                <a:cs typeface="Times New Roman" pitchFamily="18" charset="0"/>
              </a:rPr>
              <a:t> </a:t>
            </a:r>
            <a:r>
              <a:rPr dirty="0" lang="en-US" smtClean="0">
                <a:solidFill>
                  <a:schemeClr val="accent2">
                    <a:lumMod val="75000"/>
                  </a:schemeClr>
                </a:solidFill>
                <a:latin typeface="Times New Roman" pitchFamily="18" charset="0"/>
                <a:cs typeface="Times New Roman" pitchFamily="18" charset="0"/>
              </a:rPr>
              <a:t>J</a:t>
            </a:r>
            <a:r>
              <a:rPr dirty="0" lang="en-US" smtClean="0">
                <a:solidFill>
                  <a:schemeClr val="accent2">
                    <a:lumMod val="75000"/>
                  </a:schemeClr>
                </a:solidFill>
                <a:latin typeface="Times New Roman" pitchFamily="18" charset="0"/>
                <a:cs typeface="Times New Roman" pitchFamily="18" charset="0"/>
              </a:rPr>
              <a:t>A</a:t>
            </a:r>
            <a:r>
              <a:rPr dirty="0" lang="en-US" smtClean="0">
                <a:solidFill>
                  <a:schemeClr val="accent2">
                    <a:lumMod val="75000"/>
                  </a:schemeClr>
                </a:solidFill>
                <a:latin typeface="Times New Roman" pitchFamily="18" charset="0"/>
                <a:cs typeface="Times New Roman" pitchFamily="18" charset="0"/>
              </a:rPr>
              <a:t>C</a:t>
            </a:r>
            <a:r>
              <a:rPr dirty="0" lang="en-US" smtClean="0">
                <a:solidFill>
                  <a:schemeClr val="accent2">
                    <a:lumMod val="75000"/>
                  </a:schemeClr>
                </a:solidFill>
                <a:latin typeface="Times New Roman" pitchFamily="18" charset="0"/>
                <a:cs typeface="Times New Roman" pitchFamily="18" charset="0"/>
              </a:rPr>
              <a:t>H</a:t>
            </a:r>
            <a:r>
              <a:rPr dirty="0" lang="en-US" smtClean="0">
                <a:solidFill>
                  <a:schemeClr val="accent2">
                    <a:lumMod val="75000"/>
                  </a:schemeClr>
                </a:solidFill>
                <a:latin typeface="Times New Roman" pitchFamily="18" charset="0"/>
                <a:cs typeface="Times New Roman" pitchFamily="18" charset="0"/>
              </a:rPr>
              <a:t>I</a:t>
            </a:r>
            <a:endParaRPr dirty="0" lang="en-US" smtClean="0">
              <a:solidFill>
                <a:schemeClr val="accent2">
                  <a:lumMod val="75000"/>
                </a:schemeClr>
              </a:solidFill>
              <a:latin typeface="Times New Roman" pitchFamily="18" charset="0"/>
              <a:cs typeface="Times New Roman" pitchFamily="18" charset="0"/>
            </a:endParaRPr>
          </a:p>
          <a:p>
            <a:pPr algn="ctr"/>
            <a:r>
              <a:rPr dirty="0" lang="en-US" smtClean="0">
                <a:solidFill>
                  <a:schemeClr val="accent2">
                    <a:lumMod val="75000"/>
                  </a:schemeClr>
                </a:solidFill>
                <a:latin typeface="Times New Roman" pitchFamily="18" charset="0"/>
                <a:cs typeface="Times New Roman" pitchFamily="18" charset="0"/>
              </a:rPr>
              <a:t>17/ENG06/0</a:t>
            </a:r>
            <a:r>
              <a:rPr dirty="0" lang="en-US" smtClean="0">
                <a:solidFill>
                  <a:schemeClr val="accent2">
                    <a:lumMod val="75000"/>
                  </a:schemeClr>
                </a:solidFill>
                <a:latin typeface="Times New Roman" pitchFamily="18" charset="0"/>
                <a:cs typeface="Times New Roman" pitchFamily="18" charset="0"/>
              </a:rPr>
              <a:t>8</a:t>
            </a:r>
            <a:r>
              <a:rPr dirty="0" lang="en-US" smtClean="0">
                <a:solidFill>
                  <a:schemeClr val="accent2">
                    <a:lumMod val="75000"/>
                  </a:schemeClr>
                </a:solidFill>
                <a:latin typeface="Times New Roman" pitchFamily="18" charset="0"/>
                <a:cs typeface="Times New Roman" pitchFamily="18" charset="0"/>
              </a:rPr>
              <a:t>0</a:t>
            </a:r>
            <a:endParaRPr dirty="0" lang="en-US" smtClean="0">
              <a:solidFill>
                <a:schemeClr val="accent2">
                  <a:lumMod val="75000"/>
                </a:schemeClr>
              </a:solidFill>
              <a:latin typeface="Times New Roman" pitchFamily="18" charset="0"/>
              <a:cs typeface="Times New Roman" pitchFamily="18" charset="0"/>
            </a:endParaRPr>
          </a:p>
          <a:p>
            <a:pPr algn="ctr"/>
            <a:r>
              <a:rPr dirty="0" lang="en-US" smtClean="0">
                <a:solidFill>
                  <a:schemeClr val="accent2">
                    <a:lumMod val="75000"/>
                  </a:schemeClr>
                </a:solidFill>
                <a:latin typeface="Times New Roman" pitchFamily="18" charset="0"/>
                <a:cs typeface="Times New Roman" pitchFamily="18" charset="0"/>
              </a:rPr>
              <a:t>MECHANICAL ENGINEERING</a:t>
            </a:r>
            <a:endParaRPr dirty="0" lang="en-US">
              <a:solidFill>
                <a:schemeClr val="accent2">
                  <a:lumMod val="75000"/>
                </a:schemeClr>
              </a:solidFill>
              <a:latin typeface="Times New Roman" pitchFamily="18" charset="0"/>
              <a:cs typeface="Times New Roman" pitchFamily="18" charset="0"/>
            </a:endParaRPr>
          </a:p>
        </p:txBody>
      </p:sp>
      <p:pic>
        <p:nvPicPr>
          <p:cNvPr id="2097152" name="Picture 3" descr="C:\Users\mustapha\Downloads\abuad.jpg"/>
          <p:cNvPicPr>
            <a:picLocks/>
          </p:cNvPicPr>
          <p:nvPr/>
        </p:nvPicPr>
        <p:blipFill>
          <a:blip xmlns:r="http://schemas.openxmlformats.org/officeDocument/2006/relationships" r:embed="rId1"/>
          <a:srcRect/>
          <a:stretch>
            <a:fillRect/>
          </a:stretch>
        </p:blipFill>
        <p:spPr bwMode="auto">
          <a:xfrm>
            <a:off x="3771900" y="228599"/>
            <a:ext cx="1600200" cy="1447800"/>
          </a:xfrm>
          <a:prstGeom prst="rect"/>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51" name=""/>
        <p:cNvGrpSpPr/>
        <p:nvPr/>
      </p:nvGrpSpPr>
      <p:grpSpPr>
        <a:xfrm>
          <a:off x="0" y="0"/>
          <a:ext cx="0" cy="0"/>
          <a:chOff x="0" y="0"/>
          <a:chExt cx="0" cy="0"/>
        </a:xfrm>
      </p:grpSpPr>
      <p:sp>
        <p:nvSpPr>
          <p:cNvPr id="1048622" name="Content Placeholder 1"/>
          <p:cNvSpPr>
            <a:spLocks noGrp="1"/>
          </p:cNvSpPr>
          <p:nvPr>
            <p:ph idx="1"/>
          </p:nvPr>
        </p:nvSpPr>
        <p:spPr>
          <a:xfrm>
            <a:off x="762000" y="1143000"/>
            <a:ext cx="7408333" cy="5181600"/>
          </a:xfrm>
        </p:spPr>
        <p:txBody>
          <a:bodyPr>
            <a:normAutofit fontScale="94444" lnSpcReduction="10000"/>
          </a:bodyPr>
          <a:p>
            <a:pPr algn="just" indent="0" marL="0">
              <a:lnSpc>
                <a:spcPct val="150000"/>
              </a:lnSpc>
              <a:buNone/>
            </a:pPr>
            <a:r>
              <a:rPr b="1" dirty="0" sz="2000" lang="en-US" smtClean="0">
                <a:latin typeface="Times New Roman" pitchFamily="18" charset="0"/>
                <a:cs typeface="Times New Roman" pitchFamily="18" charset="0"/>
              </a:rPr>
              <a:t>INFORMATION TECHNOLOGY:</a:t>
            </a:r>
          </a:p>
          <a:p>
            <a:pPr algn="just" indent="0" marL="0">
              <a:lnSpc>
                <a:spcPct val="150000"/>
              </a:lnSpc>
              <a:buNone/>
            </a:pPr>
            <a:r>
              <a:rPr dirty="0" sz="2000" lang="en-US">
                <a:latin typeface="Times New Roman" pitchFamily="18" charset="0"/>
                <a:cs typeface="Times New Roman" pitchFamily="18" charset="0"/>
              </a:rPr>
              <a:t>Big data analytics on cellphone data, facial recognition technology, mobile phone tracking and artificial intelligence are used to track infected people and people whom they contacted in South Korea, Taiwan and Singapore.</a:t>
            </a:r>
            <a:endParaRPr b="1" dirty="0" sz="2000" lang="en-US">
              <a:latin typeface="Times New Roman" pitchFamily="18" charset="0"/>
              <a:cs typeface="Times New Roman" pitchFamily="18" charset="0"/>
            </a:endParaRPr>
          </a:p>
          <a:p>
            <a:endParaRPr dirty="0" lang="en-US" smtClean="0"/>
          </a:p>
          <a:p>
            <a:pPr algn="just" indent="0" marL="0">
              <a:lnSpc>
                <a:spcPct val="150000"/>
              </a:lnSpc>
              <a:buNone/>
            </a:pPr>
            <a:r>
              <a:rPr dirty="0" sz="2000" lang="en-US">
                <a:latin typeface="Times New Roman" pitchFamily="18" charset="0"/>
                <a:cs typeface="Times New Roman" pitchFamily="18" charset="0"/>
              </a:rPr>
              <a:t>In February 2020, China launched a mobile app to deal with the disease outbreak. Users are asked to enter their name and ID number. The app is able to detect 'close contact' using surveillance data and therefore a potential risk of infection. Every user can also check the status of three other users.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52" name=""/>
        <p:cNvGrpSpPr/>
        <p:nvPr/>
      </p:nvGrpSpPr>
      <p:grpSpPr>
        <a:xfrm>
          <a:off x="0" y="0"/>
          <a:ext cx="0" cy="0"/>
          <a:chOff x="0" y="0"/>
          <a:chExt cx="0" cy="0"/>
        </a:xfrm>
      </p:grpSpPr>
      <p:sp>
        <p:nvSpPr>
          <p:cNvPr id="1048623" name="Title 2"/>
          <p:cNvSpPr>
            <a:spLocks noGrp="1"/>
          </p:cNvSpPr>
          <p:nvPr>
            <p:ph type="title"/>
          </p:nvPr>
        </p:nvSpPr>
        <p:spPr/>
        <p:txBody>
          <a:bodyPr/>
          <a:p>
            <a:r>
              <a:rPr dirty="0" lang="en-US" smtClean="0">
                <a:solidFill>
                  <a:schemeClr val="accent2">
                    <a:lumMod val="75000"/>
                  </a:schemeClr>
                </a:solidFill>
                <a:latin typeface="Times New Roman" panose="02020603050405020304" pitchFamily="18" charset="0"/>
                <a:cs typeface="Times New Roman" panose="02020603050405020304" pitchFamily="18" charset="0"/>
              </a:rPr>
              <a:t>RESULTS</a:t>
            </a:r>
            <a:endParaRPr dirty="0" lang="en-US">
              <a:solidFill>
                <a:schemeClr val="accent2">
                  <a:lumMod val="75000"/>
                </a:schemeClr>
              </a:solidFill>
              <a:latin typeface="Times New Roman" panose="02020603050405020304" pitchFamily="18" charset="0"/>
              <a:cs typeface="Times New Roman" panose="02020603050405020304" pitchFamily="18" charset="0"/>
            </a:endParaRPr>
          </a:p>
        </p:txBody>
      </p:sp>
      <p:sp>
        <p:nvSpPr>
          <p:cNvPr id="1048624" name="Content Placeholder 1"/>
          <p:cNvSpPr>
            <a:spLocks noGrp="1"/>
          </p:cNvSpPr>
          <p:nvPr>
            <p:ph idx="1"/>
          </p:nvPr>
        </p:nvSpPr>
        <p:spPr>
          <a:xfrm>
            <a:off x="381000" y="1930400"/>
            <a:ext cx="7408333" cy="4144963"/>
          </a:xfrm>
        </p:spPr>
        <p:txBody>
          <a:bodyPr/>
          <a:p>
            <a:pPr algn="just" indent="0" lvl="0" marL="0">
              <a:lnSpc>
                <a:spcPct val="150000"/>
              </a:lnSpc>
              <a:buNone/>
            </a:pPr>
            <a:r>
              <a:rPr b="1" dirty="0" sz="2000" lang="en-US">
                <a:solidFill>
                  <a:schemeClr val="accent2">
                    <a:lumMod val="75000"/>
                  </a:schemeClr>
                </a:solidFill>
                <a:latin typeface="Times New Roman" pitchFamily="18" charset="0"/>
                <a:cs typeface="Times New Roman" pitchFamily="18" charset="0"/>
              </a:rPr>
              <a:t>GOOGLE, APPLE NEW CORONA VIRUS TRACKING SYSTEM</a:t>
            </a:r>
            <a:r>
              <a:rPr b="1" dirty="0" sz="2000" lang="en-US">
                <a:latin typeface="Times New Roman" pitchFamily="18" charset="0"/>
                <a:cs typeface="Times New Roman" pitchFamily="18" charset="0"/>
              </a:rPr>
              <a:t>:</a:t>
            </a:r>
          </a:p>
          <a:p>
            <a:pPr algn="just" indent="0" marL="0">
              <a:lnSpc>
                <a:spcPct val="150000"/>
              </a:lnSpc>
              <a:buNone/>
            </a:pPr>
            <a:r>
              <a:rPr dirty="0" sz="2000" lang="en-US" smtClean="0">
                <a:latin typeface="Times New Roman" pitchFamily="18" charset="0"/>
                <a:cs typeface="Times New Roman" pitchFamily="18" charset="0"/>
              </a:rPr>
              <a:t>Apple </a:t>
            </a:r>
            <a:r>
              <a:rPr dirty="0" sz="2000" lang="en-US">
                <a:latin typeface="Times New Roman" pitchFamily="18" charset="0"/>
                <a:cs typeface="Times New Roman" pitchFamily="18" charset="0"/>
              </a:rPr>
              <a:t>and Google have announced they are developing a new system to track the spread of the novel coronavirus, which will help users share data via Bluetooth Low Energy (BLE) transmissions, and other apps approved by health organizations.</a:t>
            </a:r>
            <a:endParaRPr b="1" dirty="0" sz="2000" lang="en-US">
              <a:latin typeface="Times New Roman" pitchFamily="18" charset="0"/>
              <a:cs typeface="Times New Roman" pitchFamily="18" charset="0"/>
            </a:endParaRPr>
          </a:p>
          <a:p>
            <a:endParaRPr dirty="0"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53" name=""/>
        <p:cNvGrpSpPr/>
        <p:nvPr/>
      </p:nvGrpSpPr>
      <p:grpSpPr>
        <a:xfrm>
          <a:off x="0" y="0"/>
          <a:ext cx="0" cy="0"/>
          <a:chOff x="0" y="0"/>
          <a:chExt cx="0" cy="0"/>
        </a:xfrm>
      </p:grpSpPr>
      <p:sp>
        <p:nvSpPr>
          <p:cNvPr id="1048625" name="Content Placeholder 1"/>
          <p:cNvSpPr>
            <a:spLocks noGrp="1"/>
          </p:cNvSpPr>
          <p:nvPr>
            <p:ph idx="1"/>
          </p:nvPr>
        </p:nvSpPr>
        <p:spPr>
          <a:xfrm>
            <a:off x="228600" y="1219200"/>
            <a:ext cx="7408333" cy="3810000"/>
          </a:xfrm>
        </p:spPr>
        <p:txBody>
          <a:bodyPr>
            <a:normAutofit/>
          </a:bodyPr>
          <a:p>
            <a:pPr algn="just" indent="0" lvl="0" marL="0">
              <a:lnSpc>
                <a:spcPct val="150000"/>
              </a:lnSpc>
              <a:buNone/>
            </a:pPr>
            <a:r>
              <a:rPr b="1" dirty="0" sz="2000" lang="en-US">
                <a:solidFill>
                  <a:schemeClr val="accent2">
                    <a:lumMod val="75000"/>
                  </a:schemeClr>
                </a:solidFill>
                <a:latin typeface="Times New Roman" pitchFamily="18" charset="0"/>
                <a:cs typeface="Times New Roman" pitchFamily="18" charset="0"/>
              </a:rPr>
              <a:t>INNOVATIVE FACE MASK FOR THE HEARING IMPAIRED</a:t>
            </a:r>
            <a:r>
              <a:rPr b="1" dirty="0" sz="2000" lang="en-US">
                <a:latin typeface="Times New Roman" pitchFamily="18" charset="0"/>
                <a:cs typeface="Times New Roman" pitchFamily="18" charset="0"/>
              </a:rPr>
              <a:t>: </a:t>
            </a:r>
            <a:r>
              <a:rPr dirty="0" sz="2000" lang="en-US">
                <a:latin typeface="Times New Roman" pitchFamily="18" charset="0"/>
                <a:cs typeface="Times New Roman" pitchFamily="18" charset="0"/>
              </a:rPr>
              <a:t> </a:t>
            </a:r>
            <a:endParaRPr b="1" dirty="0" sz="2000" lang="en-US">
              <a:latin typeface="Times New Roman" pitchFamily="18" charset="0"/>
              <a:cs typeface="Times New Roman" pitchFamily="18" charset="0"/>
            </a:endParaRPr>
          </a:p>
          <a:p>
            <a:pPr algn="just" indent="0" marL="0">
              <a:lnSpc>
                <a:spcPct val="150000"/>
              </a:lnSpc>
              <a:buNone/>
            </a:pPr>
            <a:r>
              <a:rPr dirty="0" sz="2000" lang="en-US">
                <a:latin typeface="Times New Roman" pitchFamily="18" charset="0"/>
                <a:cs typeface="Times New Roman" pitchFamily="18" charset="0"/>
              </a:rPr>
              <a:t>The masks have a transparent section over the mouth for the hearing impaired to read lips. The masks also allow people to see the wearer's facial expressions, which is crucial when using Sign Language.</a:t>
            </a:r>
            <a:endParaRPr b="1" dirty="0" sz="2000" lang="en-US">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54" name=""/>
        <p:cNvGrpSpPr/>
        <p:nvPr/>
      </p:nvGrpSpPr>
      <p:grpSpPr>
        <a:xfrm>
          <a:off x="0" y="0"/>
          <a:ext cx="0" cy="0"/>
          <a:chOff x="0" y="0"/>
          <a:chExt cx="0" cy="0"/>
        </a:xfrm>
      </p:grpSpPr>
      <p:sp>
        <p:nvSpPr>
          <p:cNvPr id="1048626" name="Content Placeholder 1"/>
          <p:cNvSpPr>
            <a:spLocks noGrp="1"/>
          </p:cNvSpPr>
          <p:nvPr>
            <p:ph idx="1"/>
          </p:nvPr>
        </p:nvSpPr>
        <p:spPr>
          <a:xfrm>
            <a:off x="914400" y="1752600"/>
            <a:ext cx="7408333" cy="3505200"/>
          </a:xfrm>
        </p:spPr>
        <p:txBody>
          <a:bodyPr>
            <a:normAutofit/>
          </a:bodyPr>
          <a:p>
            <a:pPr algn="just" indent="0" lvl="0" marL="0">
              <a:lnSpc>
                <a:spcPct val="150000"/>
              </a:lnSpc>
              <a:buNone/>
            </a:pPr>
            <a:r>
              <a:rPr b="1" dirty="0" sz="2000" lang="en-US">
                <a:latin typeface="Times New Roman" pitchFamily="18" charset="0"/>
                <a:cs typeface="Times New Roman" pitchFamily="18" charset="0"/>
              </a:rPr>
              <a:t>MECHANICAL VENTILATION: </a:t>
            </a:r>
          </a:p>
          <a:p>
            <a:pPr algn="just" indent="0" marL="0">
              <a:lnSpc>
                <a:spcPct val="150000"/>
              </a:lnSpc>
              <a:buNone/>
            </a:pPr>
            <a:r>
              <a:rPr dirty="0" sz="2000" lang="en-US">
                <a:latin typeface="Times New Roman" pitchFamily="18" charset="0"/>
                <a:cs typeface="Times New Roman" pitchFamily="18" charset="0"/>
              </a:rPr>
              <a:t>Most cases of COVID-19 are not severe enough to require mechanical ventilation (artificial assistance to support breathing), but a percentage of cases do. It has been recommended for the use of invasive mechanical ventilation because this technique limits the spread of aerosolised transmission vectors.</a:t>
            </a:r>
            <a:endParaRPr b="1" dirty="0" sz="2000" lang="en-US">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55" name=""/>
        <p:cNvGrpSpPr/>
        <p:nvPr/>
      </p:nvGrpSpPr>
      <p:grpSpPr>
        <a:xfrm>
          <a:off x="0" y="0"/>
          <a:ext cx="0" cy="0"/>
          <a:chOff x="0" y="0"/>
          <a:chExt cx="0" cy="0"/>
        </a:xfrm>
      </p:grpSpPr>
      <p:pic>
        <p:nvPicPr>
          <p:cNvPr id="2097154" name="Content Placeholder 4" descr="See the source image"/>
          <p:cNvPicPr>
            <a:picLocks noGrp="1"/>
          </p:cNvPicPr>
          <p:nvPr>
            <p:ph idx="1"/>
          </p:nvPr>
        </p:nvPicPr>
        <p:blipFill>
          <a:blip xmlns:r="http://schemas.openxmlformats.org/officeDocument/2006/relationships" r:embed="rId1"/>
          <a:stretch>
            <a:fillRect/>
          </a:stretch>
        </p:blipFill>
        <p:spPr bwMode="auto">
          <a:xfrm>
            <a:off x="1526380" y="2057400"/>
            <a:ext cx="5484019" cy="3962400"/>
          </a:xfrm>
          <a:prstGeom prst="rect"/>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56" name=""/>
        <p:cNvGrpSpPr/>
        <p:nvPr/>
      </p:nvGrpSpPr>
      <p:grpSpPr>
        <a:xfrm>
          <a:off x="0" y="0"/>
          <a:ext cx="0" cy="0"/>
          <a:chOff x="0" y="0"/>
          <a:chExt cx="0" cy="0"/>
        </a:xfrm>
      </p:grpSpPr>
      <p:sp>
        <p:nvSpPr>
          <p:cNvPr id="1048627" name="Title 2"/>
          <p:cNvSpPr>
            <a:spLocks noGrp="1"/>
          </p:cNvSpPr>
          <p:nvPr>
            <p:ph type="title"/>
          </p:nvPr>
        </p:nvSpPr>
        <p:spPr>
          <a:xfrm>
            <a:off x="609600" y="609600"/>
            <a:ext cx="6347713" cy="1320800"/>
          </a:xfrm>
        </p:spPr>
        <p:txBody>
          <a:bodyPr/>
          <a:p>
            <a:r>
              <a:rPr dirty="0" sz="4000" lang="en-US" smtClean="0">
                <a:solidFill>
                  <a:schemeClr val="accent2">
                    <a:lumMod val="75000"/>
                  </a:schemeClr>
                </a:solidFill>
                <a:latin typeface="Times New Roman" pitchFamily="18" charset="0"/>
                <a:cs typeface="Times New Roman" pitchFamily="18" charset="0"/>
              </a:rPr>
              <a:t>CONCLUSION</a:t>
            </a:r>
            <a:endParaRPr dirty="0" sz="4000" lang="en-US">
              <a:solidFill>
                <a:schemeClr val="accent2">
                  <a:lumMod val="75000"/>
                </a:schemeClr>
              </a:solidFill>
              <a:latin typeface="Times New Roman" pitchFamily="18" charset="0"/>
              <a:cs typeface="Times New Roman" pitchFamily="18" charset="0"/>
            </a:endParaRPr>
          </a:p>
        </p:txBody>
      </p:sp>
      <p:sp>
        <p:nvSpPr>
          <p:cNvPr id="1048628" name="Content Placeholder 1"/>
          <p:cNvSpPr>
            <a:spLocks noGrp="1"/>
          </p:cNvSpPr>
          <p:nvPr>
            <p:ph idx="1"/>
          </p:nvPr>
        </p:nvSpPr>
        <p:spPr>
          <a:xfrm>
            <a:off x="762000" y="1930400"/>
            <a:ext cx="7408333" cy="3429000"/>
          </a:xfrm>
        </p:spPr>
        <p:txBody>
          <a:bodyPr/>
          <a:p>
            <a:pPr algn="just">
              <a:lnSpc>
                <a:spcPct val="150000"/>
              </a:lnSpc>
              <a:buClr>
                <a:schemeClr val="accent2"/>
              </a:buClr>
              <a:buFont typeface="Wingdings" panose="05000000000000000000" pitchFamily="2" charset="2"/>
              <a:buChar char="§"/>
            </a:pPr>
            <a:r>
              <a:rPr dirty="0" sz="2000" lang="en-US">
                <a:latin typeface="Times New Roman" pitchFamily="18" charset="0"/>
                <a:cs typeface="Times New Roman" pitchFamily="18" charset="0"/>
              </a:rPr>
              <a:t>I strongly believe that the above mentioned strategies of engineering in handling the pandemic situation are effectively been carried out to help the victims as well as the rest of the world in taking preventive measures.</a:t>
            </a:r>
            <a:endParaRPr b="1" dirty="0" sz="2000" lang="en-US">
              <a:latin typeface="Times New Roman" pitchFamily="18" charset="0"/>
              <a:cs typeface="Times New Roman" pitchFamily="18" charset="0"/>
            </a:endParaRPr>
          </a:p>
          <a:p>
            <a:pPr algn="just">
              <a:lnSpc>
                <a:spcPct val="150000"/>
              </a:lnSpc>
              <a:buClr>
                <a:schemeClr val="accent2"/>
              </a:buClr>
              <a:buFont typeface="Wingdings" panose="05000000000000000000" pitchFamily="2" charset="2"/>
              <a:buChar char="§"/>
            </a:pPr>
            <a:r>
              <a:rPr dirty="0" sz="2000" lang="en-US">
                <a:latin typeface="Times New Roman" pitchFamily="18" charset="0"/>
                <a:cs typeface="Times New Roman" pitchFamily="18" charset="0"/>
              </a:rPr>
              <a:t>I also believe that the above mentioned results have also taking great effect in both sides of the world (victims and non-victims).     </a:t>
            </a:r>
            <a:endParaRPr b="1" dirty="0" sz="2000" lang="en-US">
              <a:latin typeface="Times New Roman" pitchFamily="18" charset="0"/>
              <a:cs typeface="Times New Roman" pitchFamily="18" charset="0"/>
            </a:endParaRPr>
          </a:p>
          <a:p>
            <a:endParaRPr dirty="0"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57" name=""/>
        <p:cNvGrpSpPr/>
        <p:nvPr/>
      </p:nvGrpSpPr>
      <p:grpSpPr>
        <a:xfrm>
          <a:off x="0" y="0"/>
          <a:ext cx="0" cy="0"/>
          <a:chOff x="0" y="0"/>
          <a:chExt cx="0" cy="0"/>
        </a:xfrm>
      </p:grpSpPr>
      <p:sp>
        <p:nvSpPr>
          <p:cNvPr id="1048629" name="Title 2"/>
          <p:cNvSpPr>
            <a:spLocks noGrp="1"/>
          </p:cNvSpPr>
          <p:nvPr>
            <p:ph type="title"/>
          </p:nvPr>
        </p:nvSpPr>
        <p:spPr/>
        <p:txBody>
          <a:bodyPr/>
          <a:p>
            <a:r>
              <a:rPr dirty="0" sz="4000" lang="en-US" smtClean="0">
                <a:solidFill>
                  <a:schemeClr val="accent2">
                    <a:lumMod val="75000"/>
                  </a:schemeClr>
                </a:solidFill>
                <a:latin typeface="Times New Roman" pitchFamily="18" charset="0"/>
                <a:cs typeface="Times New Roman" pitchFamily="18" charset="0"/>
              </a:rPr>
              <a:t>RECOMMENDATION</a:t>
            </a:r>
            <a:endParaRPr dirty="0" sz="4000" lang="en-US">
              <a:solidFill>
                <a:schemeClr val="accent2">
                  <a:lumMod val="75000"/>
                </a:schemeClr>
              </a:solidFill>
              <a:latin typeface="Times New Roman" pitchFamily="18" charset="0"/>
              <a:cs typeface="Times New Roman" pitchFamily="18" charset="0"/>
            </a:endParaRPr>
          </a:p>
        </p:txBody>
      </p:sp>
      <p:sp>
        <p:nvSpPr>
          <p:cNvPr id="1048630" name="Content Placeholder 1"/>
          <p:cNvSpPr>
            <a:spLocks noGrp="1"/>
          </p:cNvSpPr>
          <p:nvPr>
            <p:ph idx="1"/>
          </p:nvPr>
        </p:nvSpPr>
        <p:spPr>
          <a:xfrm>
            <a:off x="872067" y="1828800"/>
            <a:ext cx="7408333" cy="4297363"/>
          </a:xfrm>
        </p:spPr>
        <p:txBody>
          <a:bodyPr>
            <a:normAutofit fontScale="90000" lnSpcReduction="20000"/>
          </a:bodyPr>
          <a:p>
            <a:pPr algn="just">
              <a:lnSpc>
                <a:spcPct val="150000"/>
              </a:lnSpc>
              <a:buClr>
                <a:schemeClr val="accent2"/>
              </a:buClr>
              <a:buFont typeface="Wingdings" panose="05000000000000000000" pitchFamily="2" charset="2"/>
              <a:buChar char="§"/>
            </a:pPr>
            <a:r>
              <a:rPr dirty="0" sz="2000" lang="en-US">
                <a:latin typeface="Times New Roman" pitchFamily="18" charset="0"/>
                <a:cs typeface="Times New Roman" pitchFamily="18" charset="0"/>
              </a:rPr>
              <a:t>With respect to the current situation, I recommend the following:</a:t>
            </a:r>
            <a:endParaRPr b="1" dirty="0" sz="2000" lang="en-US">
              <a:latin typeface="Times New Roman" pitchFamily="18" charset="0"/>
              <a:cs typeface="Times New Roman" pitchFamily="18" charset="0"/>
            </a:endParaRPr>
          </a:p>
          <a:p>
            <a:pPr algn="just" lvl="0">
              <a:lnSpc>
                <a:spcPct val="150000"/>
              </a:lnSpc>
              <a:buClr>
                <a:schemeClr val="accent2"/>
              </a:buClr>
              <a:buFont typeface="Wingdings" panose="05000000000000000000" pitchFamily="2" charset="2"/>
              <a:buChar char="§"/>
            </a:pPr>
            <a:r>
              <a:rPr dirty="0" sz="2000" lang="en-US">
                <a:latin typeface="Times New Roman" pitchFamily="18" charset="0"/>
                <a:cs typeface="Times New Roman" pitchFamily="18" charset="0"/>
              </a:rPr>
              <a:t>People should strictly adhere to the WHO instructions and guidance.</a:t>
            </a:r>
            <a:endParaRPr b="1" dirty="0" sz="2000" lang="en-US">
              <a:latin typeface="Times New Roman" pitchFamily="18" charset="0"/>
              <a:cs typeface="Times New Roman" pitchFamily="18" charset="0"/>
            </a:endParaRPr>
          </a:p>
          <a:p>
            <a:pPr algn="just" lvl="0">
              <a:lnSpc>
                <a:spcPct val="150000"/>
              </a:lnSpc>
              <a:buClr>
                <a:schemeClr val="accent2"/>
              </a:buClr>
              <a:buFont typeface="Wingdings" panose="05000000000000000000" pitchFamily="2" charset="2"/>
              <a:buChar char="§"/>
            </a:pPr>
            <a:r>
              <a:rPr dirty="0" sz="2000" lang="en-US">
                <a:latin typeface="Times New Roman" pitchFamily="18" charset="0"/>
                <a:cs typeface="Times New Roman" pitchFamily="18" charset="0"/>
              </a:rPr>
              <a:t>People should follow and obey the country’s order and protocols.</a:t>
            </a:r>
            <a:endParaRPr b="1" dirty="0" sz="2000" lang="en-US">
              <a:latin typeface="Times New Roman" pitchFamily="18" charset="0"/>
              <a:cs typeface="Times New Roman" pitchFamily="18" charset="0"/>
            </a:endParaRPr>
          </a:p>
          <a:p>
            <a:pPr algn="just" lvl="0">
              <a:lnSpc>
                <a:spcPct val="150000"/>
              </a:lnSpc>
              <a:buClr>
                <a:schemeClr val="accent2"/>
              </a:buClr>
              <a:buFont typeface="Wingdings" panose="05000000000000000000" pitchFamily="2" charset="2"/>
              <a:buChar char="§"/>
            </a:pPr>
            <a:r>
              <a:rPr dirty="0" sz="2000" lang="en-US">
                <a:latin typeface="Times New Roman" pitchFamily="18" charset="0"/>
                <a:cs typeface="Times New Roman" pitchFamily="18" charset="0"/>
              </a:rPr>
              <a:t>Governments in the country should take responsibility and provide for her citizens, especially those with little or no means of provision.   </a:t>
            </a:r>
            <a:endParaRPr b="1" dirty="0" sz="2000" lang="en-US">
              <a:latin typeface="Times New Roman" pitchFamily="18" charset="0"/>
              <a:cs typeface="Times New Roman" pitchFamily="18" charset="0"/>
            </a:endParaRPr>
          </a:p>
          <a:p>
            <a:pPr algn="just" lvl="0">
              <a:lnSpc>
                <a:spcPct val="150000"/>
              </a:lnSpc>
              <a:buClr>
                <a:schemeClr val="accent2"/>
              </a:buClr>
              <a:buFont typeface="Wingdings" panose="05000000000000000000" pitchFamily="2" charset="2"/>
              <a:buChar char="§"/>
            </a:pPr>
            <a:r>
              <a:rPr dirty="0" sz="2000" lang="en-US">
                <a:latin typeface="Times New Roman" pitchFamily="18" charset="0"/>
                <a:cs typeface="Times New Roman" pitchFamily="18" charset="0"/>
              </a:rPr>
              <a:t>People should use this medium to be creative and engage in one form of activity (legal) or the other from their various homes.</a:t>
            </a:r>
            <a:endParaRPr b="1" dirty="0" sz="2000" lang="en-US">
              <a:latin typeface="Times New Roman" pitchFamily="18" charset="0"/>
              <a:cs typeface="Times New Roman" pitchFamily="18" charset="0"/>
            </a:endParaRPr>
          </a:p>
          <a:p>
            <a:pPr algn="just" lvl="0">
              <a:lnSpc>
                <a:spcPct val="150000"/>
              </a:lnSpc>
              <a:buClr>
                <a:schemeClr val="accent2"/>
              </a:buClr>
              <a:buFont typeface="Wingdings" panose="05000000000000000000" pitchFamily="2" charset="2"/>
              <a:buChar char="§"/>
            </a:pPr>
            <a:r>
              <a:rPr dirty="0" sz="2000" lang="en-US">
                <a:latin typeface="Times New Roman" pitchFamily="18" charset="0"/>
                <a:cs typeface="Times New Roman" pitchFamily="18" charset="0"/>
              </a:rPr>
              <a:t>Lastly, every person should engage in prayers and worships and to call upon their LORD(S) for help. </a:t>
            </a:r>
            <a:endParaRPr b="1" dirty="0" sz="2000" lang="en-US">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58" name=""/>
        <p:cNvGrpSpPr/>
        <p:nvPr/>
      </p:nvGrpSpPr>
      <p:grpSpPr>
        <a:xfrm>
          <a:off x="0" y="0"/>
          <a:ext cx="0" cy="0"/>
          <a:chOff x="0" y="0"/>
          <a:chExt cx="0" cy="0"/>
        </a:xfrm>
      </p:grpSpPr>
      <p:sp>
        <p:nvSpPr>
          <p:cNvPr id="1048631" name="Content Placeholder 1"/>
          <p:cNvSpPr>
            <a:spLocks noGrp="1"/>
          </p:cNvSpPr>
          <p:nvPr>
            <p:ph idx="1"/>
          </p:nvPr>
        </p:nvSpPr>
        <p:spPr>
          <a:xfrm>
            <a:off x="872067" y="1828800"/>
            <a:ext cx="7408333" cy="4297363"/>
          </a:xfrm>
        </p:spPr>
        <p:txBody>
          <a:bodyPr/>
          <a:p>
            <a:pPr algn="ctr"/>
            <a:endParaRPr dirty="0" lang="en-US" smtClean="0"/>
          </a:p>
          <a:p>
            <a:pPr algn="ctr"/>
            <a:endParaRPr dirty="0" lang="en-US"/>
          </a:p>
          <a:p>
            <a:pPr algn="ctr" indent="0" marL="0">
              <a:buNone/>
            </a:pPr>
            <a:endParaRPr dirty="0" lang="en-US"/>
          </a:p>
          <a:p>
            <a:pPr algn="ctr" indent="0" marL="0">
              <a:buNone/>
            </a:pPr>
            <a:r>
              <a:rPr dirty="0" sz="4000" lang="en-US" smtClean="0">
                <a:solidFill>
                  <a:schemeClr val="accent2">
                    <a:lumMod val="75000"/>
                  </a:schemeClr>
                </a:solidFill>
                <a:latin typeface="Times New Roman" pitchFamily="18" charset="0"/>
                <a:cs typeface="Times New Roman" pitchFamily="18" charset="0"/>
              </a:rPr>
              <a:t>THANK </a:t>
            </a:r>
            <a:r>
              <a:rPr dirty="0" sz="4000" lang="en-US" smtClean="0">
                <a:solidFill>
                  <a:schemeClr val="accent2">
                    <a:lumMod val="75000"/>
                  </a:schemeClr>
                </a:solidFill>
                <a:latin typeface="Times New Roman" pitchFamily="18" charset="0"/>
                <a:cs typeface="Times New Roman" pitchFamily="18" charset="0"/>
              </a:rPr>
              <a:t>YOU FOR LISTENING</a:t>
            </a:r>
            <a:endParaRPr dirty="0" sz="4000" lang="en-US" smtClean="0">
              <a:solidFill>
                <a:schemeClr val="accent2">
                  <a:lumMod val="75000"/>
                </a:schemeClr>
              </a:solidFill>
              <a:latin typeface="Times New Roman" pitchFamily="18" charset="0"/>
              <a:cs typeface="Times New Roman" pitchFamily="18" charset="0"/>
            </a:endParaRPr>
          </a:p>
          <a:p>
            <a:pPr algn="ctr" indent="0" marL="0">
              <a:buNone/>
            </a:pPr>
            <a:endParaRPr dirty="0" sz="4000" lang="en-US" smtClean="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42" name=""/>
        <p:cNvGrpSpPr/>
        <p:nvPr/>
      </p:nvGrpSpPr>
      <p:grpSpPr>
        <a:xfrm>
          <a:off x="0" y="0"/>
          <a:ext cx="0" cy="0"/>
          <a:chOff x="0" y="0"/>
          <a:chExt cx="0" cy="0"/>
        </a:xfrm>
      </p:grpSpPr>
      <p:sp>
        <p:nvSpPr>
          <p:cNvPr id="1048609" name="Title 2"/>
          <p:cNvSpPr>
            <a:spLocks noGrp="1"/>
          </p:cNvSpPr>
          <p:nvPr>
            <p:ph type="title"/>
          </p:nvPr>
        </p:nvSpPr>
        <p:spPr/>
        <p:txBody>
          <a:bodyPr/>
          <a:p>
            <a:r>
              <a:rPr dirty="0" sz="4000" lang="en-US" smtClean="0">
                <a:solidFill>
                  <a:schemeClr val="accent2">
                    <a:lumMod val="75000"/>
                  </a:schemeClr>
                </a:solidFill>
                <a:latin typeface="Times New Roman" pitchFamily="18" charset="0"/>
                <a:cs typeface="Times New Roman" pitchFamily="18" charset="0"/>
              </a:rPr>
              <a:t>CONTENTS</a:t>
            </a:r>
            <a:endParaRPr dirty="0" sz="4000" lang="en-US">
              <a:solidFill>
                <a:schemeClr val="accent2">
                  <a:lumMod val="75000"/>
                </a:schemeClr>
              </a:solidFill>
              <a:latin typeface="Times New Roman" pitchFamily="18" charset="0"/>
              <a:cs typeface="Times New Roman" pitchFamily="18" charset="0"/>
            </a:endParaRPr>
          </a:p>
        </p:txBody>
      </p:sp>
      <p:sp>
        <p:nvSpPr>
          <p:cNvPr id="1048610" name="Content Placeholder 1"/>
          <p:cNvSpPr>
            <a:spLocks noGrp="1"/>
          </p:cNvSpPr>
          <p:nvPr>
            <p:ph idx="1"/>
          </p:nvPr>
        </p:nvSpPr>
        <p:spPr/>
        <p:txBody>
          <a:bodyPr/>
          <a:p>
            <a:pPr algn="just">
              <a:lnSpc>
                <a:spcPct val="150000"/>
              </a:lnSpc>
              <a:buClr>
                <a:schemeClr val="accent2"/>
              </a:buClr>
              <a:buFont typeface="Wingdings" panose="05000000000000000000" pitchFamily="2" charset="2"/>
              <a:buChar char="§"/>
            </a:pPr>
            <a:r>
              <a:rPr dirty="0" lang="en-US" smtClean="0">
                <a:solidFill>
                  <a:schemeClr val="accent2">
                    <a:lumMod val="75000"/>
                  </a:schemeClr>
                </a:solidFill>
                <a:latin typeface="Times New Roman" pitchFamily="18" charset="0"/>
                <a:cs typeface="Times New Roman" pitchFamily="18" charset="0"/>
              </a:rPr>
              <a:t>INTRODUCTION/DEFINITION</a:t>
            </a:r>
          </a:p>
          <a:p>
            <a:pPr algn="just">
              <a:lnSpc>
                <a:spcPct val="150000"/>
              </a:lnSpc>
              <a:buClr>
                <a:schemeClr val="accent2"/>
              </a:buClr>
              <a:buFont typeface="Wingdings" panose="05000000000000000000" pitchFamily="2" charset="2"/>
              <a:buChar char="§"/>
            </a:pPr>
            <a:r>
              <a:rPr dirty="0" lang="en-US" smtClean="0">
                <a:solidFill>
                  <a:schemeClr val="accent2">
                    <a:lumMod val="75000"/>
                  </a:schemeClr>
                </a:solidFill>
                <a:latin typeface="Times New Roman" pitchFamily="18" charset="0"/>
                <a:cs typeface="Times New Roman" pitchFamily="18" charset="0"/>
              </a:rPr>
              <a:t>CORONAVIRUS (COVID-19)</a:t>
            </a:r>
          </a:p>
          <a:p>
            <a:pPr algn="just">
              <a:lnSpc>
                <a:spcPct val="150000"/>
              </a:lnSpc>
              <a:buClr>
                <a:schemeClr val="accent2"/>
              </a:buClr>
              <a:buFont typeface="Wingdings" panose="05000000000000000000" pitchFamily="2" charset="2"/>
              <a:buChar char="§"/>
            </a:pPr>
            <a:r>
              <a:rPr dirty="0" lang="en-US" smtClean="0">
                <a:solidFill>
                  <a:schemeClr val="accent2">
                    <a:lumMod val="75000"/>
                  </a:schemeClr>
                </a:solidFill>
                <a:latin typeface="Times New Roman" pitchFamily="18" charset="0"/>
                <a:cs typeface="Times New Roman" pitchFamily="18" charset="0"/>
              </a:rPr>
              <a:t>ENGINEERING STRATEGIES</a:t>
            </a:r>
          </a:p>
          <a:p>
            <a:pPr algn="just">
              <a:lnSpc>
                <a:spcPct val="150000"/>
              </a:lnSpc>
              <a:buClr>
                <a:schemeClr val="accent2"/>
              </a:buClr>
              <a:buFont typeface="Wingdings" panose="05000000000000000000" pitchFamily="2" charset="2"/>
              <a:buChar char="§"/>
            </a:pPr>
            <a:r>
              <a:rPr dirty="0" lang="en-US" smtClean="0">
                <a:solidFill>
                  <a:schemeClr val="accent2">
                    <a:lumMod val="75000"/>
                  </a:schemeClr>
                </a:solidFill>
                <a:latin typeface="Times New Roman" pitchFamily="18" charset="0"/>
                <a:cs typeface="Times New Roman" pitchFamily="18" charset="0"/>
              </a:rPr>
              <a:t>RESULTS</a:t>
            </a:r>
          </a:p>
          <a:p>
            <a:pPr algn="just">
              <a:lnSpc>
                <a:spcPct val="150000"/>
              </a:lnSpc>
              <a:buClr>
                <a:schemeClr val="accent2"/>
              </a:buClr>
              <a:buFont typeface="Wingdings" panose="05000000000000000000" pitchFamily="2" charset="2"/>
              <a:buChar char="§"/>
            </a:pPr>
            <a:r>
              <a:rPr dirty="0" lang="en-US" smtClean="0">
                <a:solidFill>
                  <a:schemeClr val="accent2">
                    <a:lumMod val="75000"/>
                  </a:schemeClr>
                </a:solidFill>
                <a:latin typeface="Times New Roman" pitchFamily="18" charset="0"/>
                <a:cs typeface="Times New Roman" pitchFamily="18" charset="0"/>
              </a:rPr>
              <a:t>CONCLUSION AND RECOMMENDATION</a:t>
            </a:r>
            <a:endParaRPr dirty="0" lang="en-US">
              <a:solidFill>
                <a:schemeClr val="accent2">
                  <a:lumMod val="75000"/>
                </a:schemeClr>
              </a:solidFill>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43" name=""/>
        <p:cNvGrpSpPr/>
        <p:nvPr/>
      </p:nvGrpSpPr>
      <p:grpSpPr>
        <a:xfrm>
          <a:off x="0" y="0"/>
          <a:ext cx="0" cy="0"/>
          <a:chOff x="0" y="0"/>
          <a:chExt cx="0" cy="0"/>
        </a:xfrm>
      </p:grpSpPr>
      <p:sp>
        <p:nvSpPr>
          <p:cNvPr id="1048611" name="Title 2"/>
          <p:cNvSpPr>
            <a:spLocks noGrp="1"/>
          </p:cNvSpPr>
          <p:nvPr>
            <p:ph type="title"/>
          </p:nvPr>
        </p:nvSpPr>
        <p:spPr>
          <a:xfrm>
            <a:off x="838200" y="457200"/>
            <a:ext cx="6347713" cy="1320800"/>
          </a:xfrm>
        </p:spPr>
        <p:txBody>
          <a:bodyPr/>
          <a:p>
            <a:r>
              <a:rPr dirty="0" lang="en-US">
                <a:solidFill>
                  <a:schemeClr val="accent2">
                    <a:lumMod val="75000"/>
                  </a:schemeClr>
                </a:solidFill>
                <a:latin typeface="Times New Roman" pitchFamily="18" charset="0"/>
                <a:cs typeface="Times New Roman" pitchFamily="18" charset="0"/>
              </a:rPr>
              <a:t>INTRODUCTION</a:t>
            </a:r>
            <a:endParaRPr dirty="0" lang="en-US">
              <a:solidFill>
                <a:schemeClr val="accent2">
                  <a:lumMod val="75000"/>
                </a:schemeClr>
              </a:solidFill>
            </a:endParaRPr>
          </a:p>
        </p:txBody>
      </p:sp>
      <p:sp>
        <p:nvSpPr>
          <p:cNvPr id="1048612" name="Content Placeholder 1"/>
          <p:cNvSpPr>
            <a:spLocks noGrp="1"/>
          </p:cNvSpPr>
          <p:nvPr>
            <p:ph idx="1"/>
          </p:nvPr>
        </p:nvSpPr>
        <p:spPr>
          <a:xfrm>
            <a:off x="838200" y="1981200"/>
            <a:ext cx="7408333" cy="4191000"/>
          </a:xfrm>
        </p:spPr>
        <p:txBody>
          <a:bodyPr>
            <a:normAutofit fontScale="95000" lnSpcReduction="20000"/>
          </a:bodyPr>
          <a:p>
            <a:pPr algn="just">
              <a:lnSpc>
                <a:spcPct val="160000"/>
              </a:lnSpc>
              <a:buClr>
                <a:srgbClr val="002060"/>
              </a:buClr>
              <a:buFont typeface="Wingdings" panose="05000000000000000000" pitchFamily="2" charset="2"/>
              <a:buChar char="§"/>
            </a:pPr>
            <a:r>
              <a:rPr dirty="0" sz="2000" lang="en-US">
                <a:solidFill>
                  <a:schemeClr val="accent2">
                    <a:lumMod val="75000"/>
                  </a:schemeClr>
                </a:solidFill>
                <a:latin typeface="Times New Roman" pitchFamily="18" charset="0"/>
                <a:cs typeface="Times New Roman" pitchFamily="18" charset="0"/>
              </a:rPr>
              <a:t>Coronavirus disease 2019 (COVID-19) is an infectious disease caused by severe acute respiratory syndrome coronavirus 2</a:t>
            </a:r>
            <a:r>
              <a:rPr dirty="0" sz="2000" lang="en-US" smtClean="0">
                <a:solidFill>
                  <a:schemeClr val="accent2">
                    <a:lumMod val="75000"/>
                  </a:schemeClr>
                </a:solidFill>
                <a:latin typeface="Times New Roman" pitchFamily="18" charset="0"/>
                <a:cs typeface="Times New Roman" pitchFamily="18" charset="0"/>
              </a:rPr>
              <a:t>.</a:t>
            </a:r>
          </a:p>
          <a:p>
            <a:pPr algn="just">
              <a:lnSpc>
                <a:spcPct val="160000"/>
              </a:lnSpc>
              <a:buClr>
                <a:srgbClr val="002060"/>
              </a:buClr>
              <a:buFont typeface="Wingdings" panose="05000000000000000000" pitchFamily="2" charset="2"/>
              <a:buChar char="§"/>
            </a:pPr>
            <a:r>
              <a:rPr dirty="0" sz="2000" lang="en-US">
                <a:solidFill>
                  <a:schemeClr val="accent2">
                    <a:lumMod val="75000"/>
                  </a:schemeClr>
                </a:solidFill>
                <a:latin typeface="Times New Roman" pitchFamily="18" charset="0"/>
                <a:cs typeface="Times New Roman" pitchFamily="18" charset="0"/>
              </a:rPr>
              <a:t>Environmental health is the branch of public health concerned with all aspects of the natural and built environment affecting human health. Environmental health is focused on the natural and built environments for the benefit of human health. </a:t>
            </a:r>
          </a:p>
          <a:p>
            <a:pPr algn="just">
              <a:lnSpc>
                <a:spcPct val="160000"/>
              </a:lnSpc>
              <a:buClr>
                <a:srgbClr val="002060"/>
              </a:buClr>
              <a:buFont typeface="Wingdings" panose="05000000000000000000" pitchFamily="2" charset="2"/>
              <a:buChar char="§"/>
            </a:pPr>
            <a:r>
              <a:rPr dirty="0" sz="2000" lang="en-US">
                <a:solidFill>
                  <a:schemeClr val="accent2">
                    <a:lumMod val="75000"/>
                  </a:schemeClr>
                </a:solidFill>
                <a:latin typeface="Times New Roman" pitchFamily="18" charset="0"/>
                <a:cs typeface="Times New Roman" pitchFamily="18" charset="0"/>
              </a:rPr>
              <a:t>The general definition of economic sustainability is the ability of an economy to support a defined level of economic production indefinitely.</a:t>
            </a:r>
            <a:endParaRPr b="1" dirty="0" sz="2000" lang="en-US">
              <a:solidFill>
                <a:schemeClr val="accent2">
                  <a:lumMod val="75000"/>
                </a:schemeClr>
              </a:solidFill>
              <a:latin typeface="Times New Roman" pitchFamily="18" charset="0"/>
              <a:cs typeface="Times New Roman" pitchFamily="18" charset="0"/>
            </a:endParaRPr>
          </a:p>
          <a:p>
            <a:endParaRPr dirty="0" sz="2000" lang="en-US">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44" name=""/>
        <p:cNvGrpSpPr/>
        <p:nvPr/>
      </p:nvGrpSpPr>
      <p:grpSpPr>
        <a:xfrm>
          <a:off x="0" y="0"/>
          <a:ext cx="0" cy="0"/>
          <a:chOff x="0" y="0"/>
          <a:chExt cx="0" cy="0"/>
        </a:xfrm>
      </p:grpSpPr>
      <p:sp>
        <p:nvSpPr>
          <p:cNvPr id="1048613" name="Title 2"/>
          <p:cNvSpPr>
            <a:spLocks noGrp="1"/>
          </p:cNvSpPr>
          <p:nvPr>
            <p:ph type="title"/>
          </p:nvPr>
        </p:nvSpPr>
        <p:spPr/>
        <p:txBody>
          <a:bodyPr/>
          <a:p>
            <a:r>
              <a:rPr dirty="0" lang="en-US" smtClean="0">
                <a:solidFill>
                  <a:schemeClr val="accent2">
                    <a:lumMod val="75000"/>
                  </a:schemeClr>
                </a:solidFill>
                <a:latin typeface="Times New Roman" pitchFamily="18" charset="0"/>
                <a:cs typeface="Times New Roman" pitchFamily="18" charset="0"/>
              </a:rPr>
              <a:t>CORONAVIRUS</a:t>
            </a:r>
            <a:endParaRPr dirty="0" lang="en-US">
              <a:solidFill>
                <a:schemeClr val="accent2">
                  <a:lumMod val="75000"/>
                </a:schemeClr>
              </a:solidFill>
              <a:latin typeface="Times New Roman" pitchFamily="18" charset="0"/>
              <a:cs typeface="Times New Roman" pitchFamily="18" charset="0"/>
            </a:endParaRPr>
          </a:p>
        </p:txBody>
      </p:sp>
      <p:sp>
        <p:nvSpPr>
          <p:cNvPr id="1048614" name="Content Placeholder 1"/>
          <p:cNvSpPr>
            <a:spLocks noGrp="1"/>
          </p:cNvSpPr>
          <p:nvPr>
            <p:ph idx="1"/>
          </p:nvPr>
        </p:nvSpPr>
        <p:spPr>
          <a:xfrm>
            <a:off x="872067" y="2438400"/>
            <a:ext cx="7408333" cy="3962400"/>
          </a:xfrm>
        </p:spPr>
        <p:txBody>
          <a:bodyPr>
            <a:normAutofit fontScale="90000" lnSpcReduction="10000"/>
          </a:bodyPr>
          <a:p>
            <a:pPr algn="just">
              <a:lnSpc>
                <a:spcPct val="150000"/>
              </a:lnSpc>
              <a:buClr>
                <a:schemeClr val="accent2"/>
              </a:buClr>
              <a:buFont typeface="Wingdings" panose="05000000000000000000" pitchFamily="2" charset="2"/>
              <a:buChar char="§"/>
            </a:pPr>
            <a:r>
              <a:rPr dirty="0" sz="2000" lang="en-US">
                <a:latin typeface="Times New Roman" pitchFamily="18" charset="0"/>
                <a:cs typeface="Times New Roman" pitchFamily="18" charset="0"/>
              </a:rPr>
              <a:t>Coronavirus disease 2019 (COVID-19) is an infectious disease caused by severe acute respiratory syndrome coronavirus 2</a:t>
            </a:r>
            <a:r>
              <a:rPr dirty="0" sz="2000" lang="en-US" smtClean="0">
                <a:latin typeface="Times New Roman" pitchFamily="18" charset="0"/>
                <a:cs typeface="Times New Roman" pitchFamily="18" charset="0"/>
              </a:rPr>
              <a:t>.</a:t>
            </a:r>
          </a:p>
          <a:p>
            <a:pPr algn="just">
              <a:lnSpc>
                <a:spcPct val="150000"/>
              </a:lnSpc>
              <a:buClr>
                <a:schemeClr val="accent2"/>
              </a:buClr>
              <a:buFont typeface="Wingdings" panose="05000000000000000000" pitchFamily="2" charset="2"/>
              <a:buChar char="§"/>
            </a:pPr>
            <a:r>
              <a:rPr dirty="0" sz="2000" lang="en-US" smtClean="0">
                <a:latin typeface="Times New Roman" pitchFamily="18" charset="0"/>
                <a:cs typeface="Times New Roman" pitchFamily="18" charset="0"/>
              </a:rPr>
              <a:t> </a:t>
            </a:r>
            <a:r>
              <a:rPr dirty="0" sz="2000" lang="en-US">
                <a:latin typeface="Times New Roman" pitchFamily="18" charset="0"/>
                <a:cs typeface="Times New Roman" pitchFamily="18" charset="0"/>
              </a:rPr>
              <a:t>The disease was first identified in December 2019 in Wuhan, the capital of China's Hubei province, and has since spread globally, resulting in the ongoing 2019–20 coronavirus pandemic</a:t>
            </a:r>
            <a:r>
              <a:rPr dirty="0" sz="2000" lang="en-US" smtClean="0">
                <a:latin typeface="Times New Roman" pitchFamily="18" charset="0"/>
                <a:cs typeface="Times New Roman" pitchFamily="18" charset="0"/>
              </a:rPr>
              <a:t>.</a:t>
            </a:r>
          </a:p>
          <a:p>
            <a:pPr algn="just">
              <a:lnSpc>
                <a:spcPct val="150000"/>
              </a:lnSpc>
              <a:buClr>
                <a:schemeClr val="accent2"/>
              </a:buClr>
              <a:buFont typeface="Wingdings" panose="05000000000000000000" pitchFamily="2" charset="2"/>
              <a:buChar char="§"/>
            </a:pPr>
            <a:r>
              <a:rPr dirty="0" sz="2000" lang="en-US" smtClean="0">
                <a:latin typeface="Times New Roman" pitchFamily="18" charset="0"/>
                <a:cs typeface="Times New Roman" pitchFamily="18" charset="0"/>
              </a:rPr>
              <a:t> </a:t>
            </a:r>
            <a:r>
              <a:rPr dirty="0" sz="2000" lang="en-US">
                <a:latin typeface="Times New Roman" pitchFamily="18" charset="0"/>
                <a:cs typeface="Times New Roman" pitchFamily="18" charset="0"/>
              </a:rPr>
              <a:t>Common symptoms include fever, cough and shortness of breath. Other symptoms may include fatigue, muscle pain, diarrhea, sore </a:t>
            </a:r>
            <a:r>
              <a:rPr dirty="0" sz="2000" lang="en-US" smtClean="0">
                <a:latin typeface="Times New Roman" pitchFamily="18" charset="0"/>
                <a:cs typeface="Times New Roman" pitchFamily="18" charset="0"/>
              </a:rPr>
              <a:t>throat</a:t>
            </a:r>
            <a:r>
              <a:rPr dirty="0" sz="2000" lang="en-US">
                <a:latin typeface="Times New Roman" pitchFamily="18" charset="0"/>
                <a:cs typeface="Times New Roman" pitchFamily="18" charset="0"/>
              </a:rPr>
              <a:t>, loss of smell and abdominal </a:t>
            </a:r>
            <a:r>
              <a:rPr dirty="0" sz="2000" lang="en-US" smtClean="0">
                <a:latin typeface="Times New Roman" pitchFamily="18" charset="0"/>
                <a:cs typeface="Times New Roman" pitchFamily="18" charset="0"/>
              </a:rPr>
              <a:t>pain.</a:t>
            </a:r>
            <a:endParaRPr dirty="0" sz="2000" lang="en-US">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45" name=""/>
        <p:cNvGrpSpPr/>
        <p:nvPr/>
      </p:nvGrpSpPr>
      <p:grpSpPr>
        <a:xfrm>
          <a:off x="0" y="0"/>
          <a:ext cx="0" cy="0"/>
          <a:chOff x="0" y="0"/>
          <a:chExt cx="0" cy="0"/>
        </a:xfrm>
      </p:grpSpPr>
      <p:sp>
        <p:nvSpPr>
          <p:cNvPr id="1048615" name="Content Placeholder 1"/>
          <p:cNvSpPr>
            <a:spLocks noGrp="1"/>
          </p:cNvSpPr>
          <p:nvPr>
            <p:ph idx="1"/>
          </p:nvPr>
        </p:nvSpPr>
        <p:spPr>
          <a:xfrm>
            <a:off x="914400" y="1828800"/>
            <a:ext cx="7408333" cy="4114800"/>
          </a:xfrm>
        </p:spPr>
        <p:txBody>
          <a:bodyPr>
            <a:normAutofit/>
          </a:bodyPr>
          <a:p>
            <a:pPr algn="just">
              <a:lnSpc>
                <a:spcPct val="150000"/>
              </a:lnSpc>
              <a:buClr>
                <a:schemeClr val="accent2"/>
              </a:buClr>
              <a:buFont typeface="Wingdings" panose="05000000000000000000" pitchFamily="2" charset="2"/>
              <a:buChar char="§"/>
            </a:pPr>
            <a:r>
              <a:rPr dirty="0" sz="2000" lang="en-US">
                <a:latin typeface="Times New Roman" pitchFamily="18" charset="0"/>
                <a:cs typeface="Times New Roman" pitchFamily="18" charset="0"/>
              </a:rPr>
              <a:t>The virus is mainly spread during close contact and by small droplets produced when those infected cough, sneeze or talk. These droplets may also be produced during breathing; however, they rapidly fall to the ground or surfaces and are not generally spread through the air over large distances. People may also become infected by touching a contaminated surface and then their face. The virus can survive on surfaces for up to 72 hours.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47" name=""/>
        <p:cNvGrpSpPr/>
        <p:nvPr/>
      </p:nvGrpSpPr>
      <p:grpSpPr>
        <a:xfrm>
          <a:off x="0" y="0"/>
          <a:ext cx="0" cy="0"/>
          <a:chOff x="0" y="0"/>
          <a:chExt cx="0" cy="0"/>
        </a:xfrm>
      </p:grpSpPr>
      <p:sp>
        <p:nvSpPr>
          <p:cNvPr id="1048617" name="Content Placeholder 1"/>
          <p:cNvSpPr>
            <a:spLocks noGrp="1"/>
          </p:cNvSpPr>
          <p:nvPr>
            <p:ph idx="1"/>
          </p:nvPr>
        </p:nvSpPr>
        <p:spPr>
          <a:xfrm>
            <a:off x="872067" y="2209800"/>
            <a:ext cx="7408333" cy="4114800"/>
          </a:xfrm>
        </p:spPr>
        <p:txBody>
          <a:bodyPr>
            <a:normAutofit/>
          </a:bodyPr>
          <a:p>
            <a:pPr algn="just" indent="0" marL="0">
              <a:lnSpc>
                <a:spcPct val="150000"/>
              </a:lnSpc>
              <a:buNone/>
            </a:pPr>
            <a:r>
              <a:rPr dirty="0" sz="2000" lang="en-US">
                <a:latin typeface="Times New Roman" pitchFamily="18" charset="0"/>
                <a:cs typeface="Times New Roman" pitchFamily="18" charset="0"/>
              </a:rPr>
              <a:t>Recommended measures to prevent infection include frequent hand washing, social distancing (maintaining physical distance from others, especially from those with symptoms), covering coughs and sneezes with a tissue or inner elbow and keeping unwashed hands away from the face. The use of masks is recommended for those who suspect they have the virus and their caregivers.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48" name=""/>
        <p:cNvGrpSpPr/>
        <p:nvPr/>
      </p:nvGrpSpPr>
      <p:grpSpPr>
        <a:xfrm>
          <a:off x="0" y="0"/>
          <a:ext cx="0" cy="0"/>
          <a:chOff x="0" y="0"/>
          <a:chExt cx="0" cy="0"/>
        </a:xfrm>
      </p:grpSpPr>
      <p:sp>
        <p:nvSpPr>
          <p:cNvPr id="1048618" name="Title 2"/>
          <p:cNvSpPr>
            <a:spLocks noGrp="1"/>
          </p:cNvSpPr>
          <p:nvPr>
            <p:ph type="title"/>
          </p:nvPr>
        </p:nvSpPr>
        <p:spPr>
          <a:xfrm>
            <a:off x="228600" y="457200"/>
            <a:ext cx="6347713" cy="1320800"/>
          </a:xfrm>
        </p:spPr>
        <p:txBody>
          <a:bodyPr>
            <a:normAutofit/>
          </a:bodyPr>
          <a:p>
            <a:r>
              <a:rPr dirty="0" lang="en-US" smtClean="0">
                <a:solidFill>
                  <a:schemeClr val="accent2">
                    <a:lumMod val="75000"/>
                  </a:schemeClr>
                </a:solidFill>
                <a:latin typeface="Times New Roman" pitchFamily="18" charset="0"/>
                <a:cs typeface="Times New Roman" pitchFamily="18" charset="0"/>
              </a:rPr>
              <a:t>ENGINEERING STRATEGIES</a:t>
            </a:r>
            <a:endParaRPr dirty="0" lang="en-US">
              <a:solidFill>
                <a:schemeClr val="accent2">
                  <a:lumMod val="75000"/>
                </a:schemeClr>
              </a:solidFill>
              <a:latin typeface="Times New Roman" pitchFamily="18" charset="0"/>
              <a:cs typeface="Times New Roman" pitchFamily="18" charset="0"/>
            </a:endParaRPr>
          </a:p>
        </p:txBody>
      </p:sp>
      <p:sp>
        <p:nvSpPr>
          <p:cNvPr id="1048619" name="Content Placeholder 1"/>
          <p:cNvSpPr>
            <a:spLocks noGrp="1"/>
          </p:cNvSpPr>
          <p:nvPr>
            <p:ph idx="1"/>
          </p:nvPr>
        </p:nvSpPr>
        <p:spPr>
          <a:xfrm>
            <a:off x="228601" y="1778000"/>
            <a:ext cx="7086600" cy="4546600"/>
          </a:xfrm>
        </p:spPr>
        <p:txBody>
          <a:bodyPr>
            <a:normAutofit fontScale="94444" lnSpcReduction="20000"/>
          </a:bodyPr>
          <a:p>
            <a:pPr algn="just" indent="0" marL="0">
              <a:lnSpc>
                <a:spcPct val="150000"/>
              </a:lnSpc>
              <a:buNone/>
            </a:pPr>
            <a:r>
              <a:rPr b="1" dirty="0" sz="2000" lang="en-US" smtClean="0">
                <a:solidFill>
                  <a:schemeClr val="accent2">
                    <a:lumMod val="75000"/>
                  </a:schemeClr>
                </a:solidFill>
                <a:latin typeface="Times New Roman" pitchFamily="18" charset="0"/>
                <a:cs typeface="Times New Roman" pitchFamily="18" charset="0"/>
              </a:rPr>
              <a:t>EPIDEMIOLOGY</a:t>
            </a:r>
            <a:endParaRPr b="1" dirty="0" sz="2000" lang="en-US">
              <a:solidFill>
                <a:schemeClr val="accent2">
                  <a:lumMod val="75000"/>
                </a:schemeClr>
              </a:solidFill>
              <a:latin typeface="Times New Roman" pitchFamily="18" charset="0"/>
              <a:cs typeface="Times New Roman" pitchFamily="18" charset="0"/>
            </a:endParaRPr>
          </a:p>
          <a:p>
            <a:pPr algn="just" indent="0" marL="0">
              <a:lnSpc>
                <a:spcPct val="150000"/>
              </a:lnSpc>
              <a:buNone/>
            </a:pPr>
            <a:r>
              <a:rPr dirty="0" sz="2000" lang="en-US" smtClean="0">
                <a:latin typeface="Times New Roman" pitchFamily="18" charset="0"/>
                <a:cs typeface="Times New Roman" pitchFamily="18" charset="0"/>
              </a:rPr>
              <a:t>studies </a:t>
            </a:r>
            <a:r>
              <a:rPr dirty="0" sz="2000" lang="en-US">
                <a:latin typeface="Times New Roman" pitchFamily="18" charset="0"/>
                <a:cs typeface="Times New Roman" pitchFamily="18" charset="0"/>
              </a:rPr>
              <a:t>the relationship between environmental exposures (including exposure to chemicals, radiation, microbiological agents, etc.) and human </a:t>
            </a:r>
            <a:r>
              <a:rPr dirty="0" sz="2000" lang="en-US" smtClean="0">
                <a:latin typeface="Times New Roman" pitchFamily="18" charset="0"/>
                <a:cs typeface="Times New Roman" pitchFamily="18" charset="0"/>
              </a:rPr>
              <a:t>health.</a:t>
            </a:r>
          </a:p>
          <a:p>
            <a:pPr algn="just" indent="0" marL="0">
              <a:lnSpc>
                <a:spcPct val="150000"/>
              </a:lnSpc>
              <a:buNone/>
            </a:pPr>
            <a:r>
              <a:rPr dirty="0" sz="2000" lang="en-US">
                <a:latin typeface="Times New Roman" pitchFamily="18" charset="0"/>
                <a:cs typeface="Times New Roman" pitchFamily="18" charset="0"/>
              </a:rPr>
              <a:t>Several measures are commonly used to quantify mortality. These numbers vary by region and over time and are influenced by the volume of testing, healthcare system quality, treatment options, time since initial outbreak and population characteristics such as age, sex and overall health.</a:t>
            </a:r>
            <a:endParaRPr b="1" dirty="0" sz="2000" lang="en-US">
              <a:latin typeface="Times New Roman" pitchFamily="18" charset="0"/>
              <a:cs typeface="Times New Roman" pitchFamily="18" charset="0"/>
            </a:endParaRPr>
          </a:p>
          <a:p>
            <a:endParaRPr dirty="0" lang="en-US">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49" name=""/>
        <p:cNvGrpSpPr/>
        <p:nvPr/>
      </p:nvGrpSpPr>
      <p:grpSpPr>
        <a:xfrm>
          <a:off x="0" y="0"/>
          <a:ext cx="0" cy="0"/>
          <a:chOff x="0" y="0"/>
          <a:chExt cx="0" cy="0"/>
        </a:xfrm>
      </p:grpSpPr>
      <p:sp>
        <p:nvSpPr>
          <p:cNvPr id="1048620" name="Content Placeholder 2"/>
          <p:cNvSpPr>
            <a:spLocks noGrp="1"/>
          </p:cNvSpPr>
          <p:nvPr>
            <p:ph idx="1"/>
          </p:nvPr>
        </p:nvSpPr>
        <p:spPr/>
        <p:txBody>
          <a:bodyPr/>
          <a:p>
            <a:endParaRPr lang="en-US"/>
          </a:p>
        </p:txBody>
      </p:sp>
      <p:pic>
        <p:nvPicPr>
          <p:cNvPr id="2097153" name="Picture 4" descr="C:\Users\amo\Pictures\prevention.jpg"/>
          <p:cNvPicPr>
            <a:picLocks/>
          </p:cNvPicPr>
          <p:nvPr/>
        </p:nvPicPr>
        <p:blipFill>
          <a:blip xmlns:r="http://schemas.openxmlformats.org/officeDocument/2006/relationships" r:embed="rId1"/>
          <a:srcRect/>
          <a:stretch>
            <a:fillRect/>
          </a:stretch>
        </p:blipFill>
        <p:spPr bwMode="auto">
          <a:xfrm>
            <a:off x="609600" y="2160590"/>
            <a:ext cx="6347714" cy="3880773"/>
          </a:xfrm>
          <a:prstGeom prst="rect"/>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50" name=""/>
        <p:cNvGrpSpPr/>
        <p:nvPr/>
      </p:nvGrpSpPr>
      <p:grpSpPr>
        <a:xfrm>
          <a:off x="0" y="0"/>
          <a:ext cx="0" cy="0"/>
          <a:chOff x="0" y="0"/>
          <a:chExt cx="0" cy="0"/>
        </a:xfrm>
      </p:grpSpPr>
      <p:sp>
        <p:nvSpPr>
          <p:cNvPr id="1048621" name="Content Placeholder 1"/>
          <p:cNvSpPr>
            <a:spLocks noGrp="1"/>
          </p:cNvSpPr>
          <p:nvPr>
            <p:ph idx="1"/>
          </p:nvPr>
        </p:nvSpPr>
        <p:spPr>
          <a:xfrm>
            <a:off x="872067" y="1066800"/>
            <a:ext cx="7408333" cy="5059363"/>
          </a:xfrm>
        </p:spPr>
        <p:txBody>
          <a:bodyPr>
            <a:normAutofit fontScale="90000" lnSpcReduction="10000"/>
          </a:bodyPr>
          <a:p>
            <a:pPr algn="just" indent="0" marL="0">
              <a:lnSpc>
                <a:spcPct val="150000"/>
              </a:lnSpc>
              <a:buNone/>
            </a:pPr>
            <a:r>
              <a:rPr dirty="0" sz="2000" lang="en-US" smtClean="0">
                <a:latin typeface="Times New Roman" pitchFamily="18" charset="0"/>
                <a:cs typeface="Times New Roman" pitchFamily="18" charset="0"/>
              </a:rPr>
              <a:t> </a:t>
            </a:r>
            <a:r>
              <a:rPr b="1" dirty="0" sz="2000" lang="en-US" smtClean="0">
                <a:latin typeface="Times New Roman" pitchFamily="18" charset="0"/>
                <a:cs typeface="Times New Roman" pitchFamily="18" charset="0"/>
              </a:rPr>
              <a:t>MANUFACTURING:</a:t>
            </a:r>
          </a:p>
          <a:p>
            <a:pPr algn="just" indent="0" marL="0">
              <a:lnSpc>
                <a:spcPct val="150000"/>
              </a:lnSpc>
              <a:buNone/>
            </a:pPr>
            <a:r>
              <a:rPr dirty="0" sz="2000" lang="en-US">
                <a:latin typeface="Times New Roman" pitchFamily="18" charset="0"/>
                <a:cs typeface="Times New Roman" pitchFamily="18" charset="0"/>
              </a:rPr>
              <a:t>Several measures are commonly used to quantify mortality. These numbers vary by region and over time and are influenced by the volume of testing, healthcare system quality, treatment options, time since initial outbreak and population characteristics such as age, sex and overall health</a:t>
            </a:r>
            <a:r>
              <a:rPr dirty="0" sz="2000" lang="en-US" smtClean="0">
                <a:latin typeface="Times New Roman" pitchFamily="18" charset="0"/>
                <a:cs typeface="Times New Roman" pitchFamily="18" charset="0"/>
              </a:rPr>
              <a:t>.</a:t>
            </a:r>
            <a:endParaRPr b="1" dirty="0" sz="2000" lang="en-US">
              <a:latin typeface="Times New Roman" pitchFamily="18" charset="0"/>
              <a:cs typeface="Times New Roman" pitchFamily="18" charset="0"/>
            </a:endParaRPr>
          </a:p>
          <a:p>
            <a:pPr algn="just" indent="0" marL="0">
              <a:lnSpc>
                <a:spcPct val="150000"/>
              </a:lnSpc>
              <a:buNone/>
            </a:pPr>
            <a:endParaRPr dirty="0" sz="2000" lang="en-US" smtClean="0">
              <a:latin typeface="Times New Roman" pitchFamily="18" charset="0"/>
              <a:cs typeface="Times New Roman" pitchFamily="18" charset="0"/>
            </a:endParaRPr>
          </a:p>
          <a:p>
            <a:pPr algn="just" indent="0" marL="0">
              <a:lnSpc>
                <a:spcPct val="150000"/>
              </a:lnSpc>
              <a:buNone/>
            </a:pPr>
            <a:r>
              <a:rPr b="1" dirty="0" sz="2000" lang="en-US" smtClean="0">
                <a:latin typeface="Times New Roman" pitchFamily="18" charset="0"/>
                <a:cs typeface="Times New Roman" pitchFamily="18" charset="0"/>
              </a:rPr>
              <a:t>EXPERIMENTAL TESTING:</a:t>
            </a:r>
          </a:p>
          <a:p>
            <a:pPr algn="just" indent="0" marL="0">
              <a:lnSpc>
                <a:spcPct val="150000"/>
              </a:lnSpc>
              <a:buNone/>
            </a:pPr>
            <a:r>
              <a:rPr dirty="0" sz="2000" lang="en-US">
                <a:latin typeface="Times New Roman" pitchFamily="18" charset="0"/>
                <a:cs typeface="Times New Roman" pitchFamily="18" charset="0"/>
              </a:rPr>
              <a:t>Research into potential treatments started in January 2020, and several antiviral drugs are in clinical trials. Although new medications may take until 2021 to develop, several of the medications being tested are already approved for other uses or are already in advanced testing.</a:t>
            </a:r>
          </a:p>
        </p:txBody>
      </p:sp>
    </p:spTree>
  </p:cSld>
  <p:clrMapOvr>
    <a:masterClrMapping/>
  </p:clrMapOvr>
</p:sld>
</file>

<file path=ppt/theme/theme1.xml><?xml version="1.0" encoding="utf-8"?>
<a:theme xmlns:a="http://schemas.openxmlformats.org/drawingml/2006/main" name="Facet">
  <a:themeElements>
    <a:clrScheme name="Facet">
      <a:dk1>
        <a:sysClr lastClr="000000" val="windowText"/>
      </a:dk1>
      <a:lt1>
        <a:sysClr lastClr="FFFFFF" val="window"/>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r="5400000" dist="25400" rotWithShape="0">
              <a:srgbClr val="000000">
                <a:alpha val="35000"/>
              </a:srgbClr>
            </a:outerShdw>
          </a:effectLst>
        </a:effectStyle>
        <a:effectStyle>
          <a:effectLst>
            <a:outerShdw blurRad="50800" dir="5400000" dist="38100" rotWithShape="0">
              <a:srgbClr val="000000">
                <a:alpha val="35000"/>
              </a:srgbClr>
            </a:outerShdw>
          </a:effectLst>
          <a:scene3d>
            <a:camera prst="orthographicFront">
              <a:rot lat="0" lon="0" rev="0"/>
            </a:camera>
            <a:lightRig dir="tl" rig="threePt"/>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theme>
</file>

<file path=ppt/theme/theme2.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Application>Microsoft Office PowerPoint</Application>
  <ScaleCrop>0</ScaleCrop>
  <LinksUpToDate>0</LinksUpToDate>
  <AppVersion>15.0000</AppVersion>
</Properties>
</file>

<file path=docProps/core.xml><?xml version="1.0" encoding="utf-8"?>
<cp:coreProperties xmlns:cp="http://schemas.openxmlformats.org/package/2006/metadata/core-properties" xmlns:dc="http://purl.org/dc/elements/1.1/" xmlns:dcterms="http://purl.org/dc/terms/" xmlns:xsi="http://www.w3.org/2001/XMLSchema-instance">
  <dc:title>ENGINEERING STRATEGIES FOR HANDLING COVID-19 FOR ENVIRONMENTAL HEALTH AND ECONOMIC SUSTAINABILITY</dc:title>
  <dc:creator>mustapha</dc:creator>
  <cp:lastModifiedBy>salim othman</cp:lastModifiedBy>
  <dcterms:created xsi:type="dcterms:W3CDTF">2020-04-11T13:35:01Z</dcterms:created>
  <dcterms:modified xsi:type="dcterms:W3CDTF">2020-04-13T19:40:31Z</dcterms:modified>
</cp:coreProperties>
</file>