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7A77-9C29-DC42-874B-C7D13D3BA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92EF5-61E5-F24C-889B-0865EDEE4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7BF89-C092-074A-ADD7-EB1302C2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8CEA-ACE2-B344-9907-F2C06D80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CC8B-A411-7540-909B-53E4D563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BE61-D5F5-F64A-97C9-E42CB62B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E156D-162D-7448-9711-6C40B6DE7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07E7-C43C-D348-9D3D-F2F0F1C8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F095-C671-0143-9679-D0E85908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3AF-B074-AA4A-A9DA-DAA43B12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CA2EB-9EFF-6947-AB3A-E52A234B1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7F823-202F-FE43-B756-AA09F5573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90DB-D4A3-604D-97EA-BFE91DD0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504D-5C7D-514A-85CF-F73F7C7D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7BE0-E6C4-4145-995E-BC7D8B6E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6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0C82-C34C-0748-9B4A-67EE0FAB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A17F-B7E9-ED46-BD58-5F8D4CB7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C230D-5D79-D94D-9518-44D81D07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6E542-A4BA-7F43-968F-BB612A6C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AF22B-E8FF-2E44-854F-2D9FCFD2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C9F2-E1B8-3F42-9E4A-0980D29F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29471-9D07-A545-96B2-7FD848B08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3E59-DC78-4F46-865A-EAB59422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7B275-E83A-D64E-B749-2970A726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343D-268F-8946-A22A-3FC15B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C2F-FB88-6D43-8F72-1F464E4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C198-5D39-4E47-B30F-740CCB9AF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DA7B6-969B-3A4B-BBFB-C00D9A3AF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08807-902C-D346-A8B7-D6F3A637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3FC3B-19C7-3C4C-BB1D-D7B2F3A7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F9587-34FE-0E4A-9239-D6CE212F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9C16-3315-CC44-A4DF-6B6A068E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2A66D-EB04-DA4A-BCC4-5EDC88656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3D71E-D6FF-2147-8E6C-89867DDA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61B8-2F95-DA4B-8A36-0B8066388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8956B-EA51-6446-A787-D31F9E42D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20FEC-F19A-E54D-B7BF-52AD976A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452C4-83BA-8D42-AE29-FA35B4F0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BEF23-348C-914B-BC13-880D66D0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388F-49A6-B848-AC49-BAAEC30A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23F31-DE25-4347-B758-49D37931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F637-FCCD-AE46-856E-EFC851A8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40913-5FA4-CD4E-BFDE-09E7D73A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03164-4090-1544-BF70-6C85ECE1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BC8C7-4D5A-214C-AD11-47BF40F7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D18D-855A-1247-895D-F49705A2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A731-D9A1-5D4C-9ED3-4467B17B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037A-F402-D141-A12A-2B6A3C46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E3BF4-6C77-D241-BCA8-C4C875D6D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44FD2-07B0-2847-BA21-6716DCAC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363E6-2C39-2742-92B1-937DA324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4D30B-A3BB-F941-AF6D-3DC8F6B1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FF23-7C27-E746-B8D0-41D03D63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D1A04-04A4-2E4B-B42F-648C5E967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474D9-1519-E744-A5DE-E92ED088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64DBC-BAF4-F74E-95BD-31418EA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94237-81C8-F642-BC1F-C00CEF4C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454E2-17B0-CF43-9F90-2DE56F8E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3E7D5-9945-6243-84B0-00D03166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107EF-1E42-C349-8FB5-325586D64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0756-5BD6-7F4F-90DE-338A448B6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1F23-B9F9-8C41-B978-A5990944C5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C3B5-FCF8-094F-A6B7-C739ADDA6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F694-B111-3244-A777-4BB45588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BAFD-69AD-064B-88B9-F60D62C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EA6D-C9F7-9B42-87D8-FE2BC59E9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GEY202 ASSIGNMENT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C3955-6A56-254C-9F7B-A8A0AC817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BEKEFULA EBIFIE</a:t>
            </a:r>
          </a:p>
          <a:p>
            <a:r>
              <a:rPr lang="en-GB"/>
              <a:t>18/SCI14/005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0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003F3C-03DA-CA4D-BA54-D4F4AD20D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14" y="0"/>
            <a:ext cx="5134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F1AD67-62C7-EF46-8B61-90003ADEC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3" y="0"/>
            <a:ext cx="604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8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GEY202 ASSIGNMENT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GEY202 ASSIGNMENT</dc:title>
  <dc:creator>Unknown User</dc:creator>
  <cp:lastModifiedBy>Unknown User</cp:lastModifiedBy>
  <cp:revision>1</cp:revision>
  <dcterms:created xsi:type="dcterms:W3CDTF">2020-04-13T20:42:40Z</dcterms:created>
  <dcterms:modified xsi:type="dcterms:W3CDTF">2020-04-13T20:46:40Z</dcterms:modified>
</cp:coreProperties>
</file>