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2"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91D52B9-463B-4AEF-9139-318370AE060B}" type="datetimeFigureOut">
              <a:rPr lang="en-US" smtClean="0"/>
              <a:pPr/>
              <a:t>4/13/2020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4CBCCE-B246-4D29-B8A5-30A62E149F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1D52B9-463B-4AEF-9139-318370AE060B}"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1D52B9-463B-4AEF-9139-318370AE060B}"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91D52B9-463B-4AEF-9139-318370AE060B}" type="datetimeFigureOut">
              <a:rPr lang="en-US" smtClean="0"/>
              <a:pPr/>
              <a:t>4/13/2020</a:t>
            </a:fld>
            <a:endParaRPr lang="en-US"/>
          </a:p>
        </p:txBody>
      </p:sp>
      <p:sp>
        <p:nvSpPr>
          <p:cNvPr id="9" name="Slide Number Placeholder 8"/>
          <p:cNvSpPr>
            <a:spLocks noGrp="1"/>
          </p:cNvSpPr>
          <p:nvPr>
            <p:ph type="sldNum" sz="quarter" idx="15"/>
          </p:nvPr>
        </p:nvSpPr>
        <p:spPr/>
        <p:txBody>
          <a:bodyPr rtlCol="0"/>
          <a:lstStyle/>
          <a:p>
            <a:fld id="{D04CBCCE-B246-4D29-B8A5-30A62E149F7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91D52B9-463B-4AEF-9139-318370AE060B}" type="datetimeFigureOut">
              <a:rPr lang="en-US" smtClean="0"/>
              <a:pPr/>
              <a:t>4/13/2020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4CBCCE-B246-4D29-B8A5-30A62E149F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1D52B9-463B-4AEF-9139-318370AE060B}"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1D52B9-463B-4AEF-9139-318370AE060B}"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91D52B9-463B-4AEF-9139-318370AE060B}" type="datetimeFigureOut">
              <a:rPr lang="en-US" smtClean="0"/>
              <a:pPr/>
              <a:t>4/13/2020</a:t>
            </a:fld>
            <a:endParaRPr lang="en-US"/>
          </a:p>
        </p:txBody>
      </p:sp>
      <p:sp>
        <p:nvSpPr>
          <p:cNvPr id="7" name="Slide Number Placeholder 6"/>
          <p:cNvSpPr>
            <a:spLocks noGrp="1"/>
          </p:cNvSpPr>
          <p:nvPr>
            <p:ph type="sldNum" sz="quarter" idx="11"/>
          </p:nvPr>
        </p:nvSpPr>
        <p:spPr/>
        <p:txBody>
          <a:bodyPr rtlCol="0"/>
          <a:lstStyle/>
          <a:p>
            <a:fld id="{D04CBCCE-B246-4D29-B8A5-30A62E149F7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1D52B9-463B-4AEF-9139-318370AE060B}" type="datetimeFigureOut">
              <a:rPr lang="en-US" smtClean="0"/>
              <a:pPr/>
              <a:t>4/13/2020</a:t>
            </a:fld>
            <a:endParaRPr lang="en-US"/>
          </a:p>
        </p:txBody>
      </p:sp>
      <p:sp>
        <p:nvSpPr>
          <p:cNvPr id="22" name="Slide Number Placeholder 21"/>
          <p:cNvSpPr>
            <a:spLocks noGrp="1"/>
          </p:cNvSpPr>
          <p:nvPr>
            <p:ph type="sldNum" sz="quarter" idx="15"/>
          </p:nvPr>
        </p:nvSpPr>
        <p:spPr/>
        <p:txBody>
          <a:bodyPr rtlCol="0"/>
          <a:lstStyle/>
          <a:p>
            <a:fld id="{D04CBCCE-B246-4D29-B8A5-30A62E149F7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1D52B9-463B-4AEF-9139-318370AE060B}" type="datetimeFigureOut">
              <a:rPr lang="en-US" smtClean="0"/>
              <a:pPr/>
              <a:t>4/13/2020</a:t>
            </a:fld>
            <a:endParaRPr lang="en-US"/>
          </a:p>
        </p:txBody>
      </p:sp>
      <p:sp>
        <p:nvSpPr>
          <p:cNvPr id="18" name="Slide Number Placeholder 17"/>
          <p:cNvSpPr>
            <a:spLocks noGrp="1"/>
          </p:cNvSpPr>
          <p:nvPr>
            <p:ph type="sldNum" sz="quarter" idx="11"/>
          </p:nvPr>
        </p:nvSpPr>
        <p:spPr/>
        <p:txBody>
          <a:bodyPr rtlCol="0"/>
          <a:lstStyle/>
          <a:p>
            <a:fld id="{D04CBCCE-B246-4D29-B8A5-30A62E149F7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91D52B9-463B-4AEF-9139-318370AE060B}" type="datetimeFigureOut">
              <a:rPr lang="en-US" smtClean="0"/>
              <a:pPr/>
              <a:t>4/13/2020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4CBCCE-B246-4D29-B8A5-30A62E149F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2209800"/>
          </a:xfrm>
        </p:spPr>
        <p:txBody>
          <a:bodyPr>
            <a:normAutofit fontScale="90000"/>
          </a:bodyPr>
          <a:lstStyle/>
          <a:p>
            <a:pPr algn="ctr"/>
            <a:r>
              <a:rPr lang="en-US" sz="3600" dirty="0" smtClean="0">
                <a:solidFill>
                  <a:schemeClr val="tx1"/>
                </a:solidFill>
                <a:latin typeface="Times New Roman" pitchFamily="18" charset="0"/>
                <a:cs typeface="Times New Roman" pitchFamily="18" charset="0"/>
              </a:rPr>
              <a:t>ENGINEERING STRATEGIES FOR HANDLING COVID-19 FOR THE ENVIRONMENTAL HEALTH AND ECONOMIC SUSTAINABILITY</a:t>
            </a:r>
            <a:endParaRPr lang="en-US" sz="36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495800"/>
            <a:ext cx="6400800" cy="1828800"/>
          </a:xfrm>
        </p:spPr>
        <p:txBody>
          <a:bodyPr/>
          <a:lstStyle/>
          <a:p>
            <a:pPr algn="ctr"/>
            <a:r>
              <a:rPr lang="en-US" dirty="0" smtClean="0">
                <a:solidFill>
                  <a:srgbClr val="C00000"/>
                </a:solidFill>
                <a:latin typeface="Times New Roman" pitchFamily="18" charset="0"/>
                <a:cs typeface="Times New Roman" pitchFamily="18" charset="0"/>
              </a:rPr>
              <a:t>BY</a:t>
            </a:r>
          </a:p>
          <a:p>
            <a:pPr algn="ctr"/>
            <a:r>
              <a:rPr lang="en-US" dirty="0" smtClean="0">
                <a:solidFill>
                  <a:srgbClr val="C00000"/>
                </a:solidFill>
                <a:latin typeface="Times New Roman" pitchFamily="18" charset="0"/>
                <a:cs typeface="Times New Roman" pitchFamily="18" charset="0"/>
              </a:rPr>
              <a:t>AKWIDO OGHENEYOLE PRESLEY</a:t>
            </a:r>
            <a:endParaRPr lang="en-US" dirty="0" smtClean="0">
              <a:solidFill>
                <a:srgbClr val="C00000"/>
              </a:solidFill>
              <a:latin typeface="Times New Roman" pitchFamily="18" charset="0"/>
              <a:cs typeface="Times New Roman" pitchFamily="18" charset="0"/>
            </a:endParaRPr>
          </a:p>
          <a:p>
            <a:pPr algn="ctr"/>
            <a:r>
              <a:rPr lang="en-US" dirty="0" smtClean="0">
                <a:solidFill>
                  <a:srgbClr val="C00000"/>
                </a:solidFill>
                <a:latin typeface="Times New Roman" pitchFamily="18" charset="0"/>
                <a:cs typeface="Times New Roman" pitchFamily="18" charset="0"/>
              </a:rPr>
              <a:t>17/ENG02/010</a:t>
            </a:r>
            <a:endParaRPr lang="en-US" dirty="0" smtClean="0">
              <a:solidFill>
                <a:srgbClr val="C00000"/>
              </a:solidFill>
              <a:latin typeface="Times New Roman" pitchFamily="18" charset="0"/>
              <a:cs typeface="Times New Roman" pitchFamily="18" charset="0"/>
            </a:endParaRPr>
          </a:p>
          <a:p>
            <a:pPr algn="ctr"/>
            <a:r>
              <a:rPr lang="en-US" dirty="0" smtClean="0">
                <a:solidFill>
                  <a:srgbClr val="C00000"/>
                </a:solidFill>
                <a:latin typeface="Times New Roman" pitchFamily="18" charset="0"/>
                <a:cs typeface="Times New Roman" pitchFamily="18" charset="0"/>
              </a:rPr>
              <a:t>MECHANICAL ENGINEERING</a:t>
            </a:r>
            <a:endParaRPr lang="en-US" dirty="0">
              <a:solidFill>
                <a:srgbClr val="C00000"/>
              </a:solidFill>
              <a:latin typeface="Times New Roman" pitchFamily="18" charset="0"/>
              <a:cs typeface="Times New Roman" pitchFamily="18" charset="0"/>
            </a:endParaRPr>
          </a:p>
        </p:txBody>
      </p:sp>
      <p:pic>
        <p:nvPicPr>
          <p:cNvPr id="4" name="Picture 3" descr="C:\Users\mustapha\Downloads\abuad.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6200" y="152400"/>
            <a:ext cx="1600200" cy="1447800"/>
          </a:xfrm>
          <a:prstGeom prst="rect">
            <a:avLst/>
          </a:prstGeom>
          <a:noFill/>
          <a:ln>
            <a:noFill/>
          </a:ln>
        </p:spPr>
      </p:pic>
    </p:spTree>
    <p:extLst>
      <p:ext uri="{BB962C8B-B14F-4D97-AF65-F5344CB8AC3E}">
        <p14:creationId xmlns:p14="http://schemas.microsoft.com/office/powerpoint/2010/main" xmlns="" val="72554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28600" y="304800"/>
            <a:ext cx="8229600" cy="5897563"/>
          </a:xfrm>
        </p:spPr>
        <p:txBody>
          <a:bodyPr>
            <a:normAutofit fontScale="85000" lnSpcReduction="20000"/>
          </a:bodyPr>
          <a:lstStyle/>
          <a:p>
            <a:pPr marL="0" indent="0" algn="just">
              <a:lnSpc>
                <a:spcPct val="150000"/>
              </a:lnSpc>
              <a:buNone/>
            </a:pPr>
            <a:r>
              <a:rPr lang="en-US" sz="2000" dirty="0" smtClean="0">
                <a:latin typeface="Times New Roman" pitchFamily="18" charset="0"/>
                <a:cs typeface="Times New Roman" pitchFamily="18" charset="0"/>
              </a:rPr>
              <a:t> </a:t>
            </a:r>
            <a:r>
              <a:rPr lang="en-US" sz="3000" b="1" dirty="0" smtClean="0">
                <a:latin typeface="Tekton Pro Ext" pitchFamily="34" charset="0"/>
                <a:cs typeface="Times New Roman" pitchFamily="18" charset="0"/>
              </a:rPr>
              <a:t>MANUFACTURING:</a:t>
            </a:r>
          </a:p>
          <a:p>
            <a:pPr marL="0" indent="0" algn="just">
              <a:lnSpc>
                <a:spcPct val="150000"/>
              </a:lnSpc>
              <a:buNone/>
            </a:pPr>
            <a:r>
              <a:rPr lang="en-US" dirty="0">
                <a:latin typeface="Microsoft YaHei" pitchFamily="34" charset="-122"/>
                <a:ea typeface="Microsoft YaHei" pitchFamily="34" charset="-122"/>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dirty="0" smtClean="0">
                <a:latin typeface="Microsoft YaHei" pitchFamily="34" charset="-122"/>
                <a:ea typeface="Microsoft YaHei" pitchFamily="34" charset="-122"/>
                <a:cs typeface="Times New Roman" pitchFamily="18" charset="0"/>
              </a:rPr>
              <a:t>.</a:t>
            </a:r>
            <a:endParaRPr lang="en-US" b="1" dirty="0">
              <a:latin typeface="Microsoft YaHei" pitchFamily="34" charset="-122"/>
              <a:ea typeface="Microsoft YaHei" pitchFamily="34" charset="-122"/>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3000" b="1" dirty="0" smtClean="0">
                <a:latin typeface="Tekton Pro Ext" pitchFamily="34" charset="0"/>
                <a:cs typeface="Times New Roman" pitchFamily="18" charset="0"/>
              </a:rPr>
              <a:t>EXPERIMENTAL TESTING:</a:t>
            </a:r>
          </a:p>
          <a:p>
            <a:pPr marL="0" indent="0" algn="just">
              <a:lnSpc>
                <a:spcPct val="150000"/>
              </a:lnSpc>
              <a:buNone/>
            </a:pPr>
            <a:r>
              <a:rPr lang="en-US" dirty="0">
                <a:latin typeface="Microsoft YaHei" pitchFamily="34" charset="-122"/>
                <a:ea typeface="Microsoft YaHei" pitchFamily="34" charset="-122"/>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xmlns=""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4800" y="304800"/>
            <a:ext cx="8001000" cy="6248400"/>
          </a:xfrm>
        </p:spPr>
        <p:txBody>
          <a:bodyPr>
            <a:normAutofit/>
          </a:bodyPr>
          <a:lstStyle/>
          <a:p>
            <a:pPr marL="0" indent="0" algn="just">
              <a:lnSpc>
                <a:spcPct val="150000"/>
              </a:lnSpc>
              <a:buNone/>
            </a:pPr>
            <a:r>
              <a:rPr lang="en-US" sz="2800" b="1" dirty="0" smtClean="0">
                <a:latin typeface="Tekton Pro Ext" pitchFamily="34" charset="0"/>
                <a:cs typeface="Times New Roman" pitchFamily="18" charset="0"/>
              </a:rPr>
              <a:t>INFORMATION TECHNOLOGY:</a:t>
            </a:r>
          </a:p>
          <a:p>
            <a:pPr marL="0" indent="0" algn="just">
              <a:lnSpc>
                <a:spcPct val="150000"/>
              </a:lnSpc>
              <a:buNone/>
            </a:pPr>
            <a:r>
              <a:rPr lang="en-US" sz="2000" dirty="0">
                <a:latin typeface="Microsoft YaHei" pitchFamily="34" charset="-122"/>
                <a:ea typeface="Microsoft YaHei" pitchFamily="34" charset="-122"/>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Microsoft YaHei" pitchFamily="34" charset="-122"/>
              <a:ea typeface="Microsoft YaHei" pitchFamily="34" charset="-122"/>
              <a:cs typeface="Times New Roman" pitchFamily="18" charset="0"/>
            </a:endParaRPr>
          </a:p>
          <a:p>
            <a:endParaRPr lang="en-US" sz="2000" dirty="0" smtClean="0">
              <a:latin typeface="Microsoft YaHei" pitchFamily="34" charset="-122"/>
              <a:ea typeface="Microsoft YaHei" pitchFamily="34" charset="-122"/>
            </a:endParaRPr>
          </a:p>
          <a:p>
            <a:pPr marL="0" indent="0" algn="just">
              <a:lnSpc>
                <a:spcPct val="150000"/>
              </a:lnSpc>
              <a:buNone/>
            </a:pPr>
            <a:r>
              <a:rPr lang="en-US" sz="2000" dirty="0">
                <a:latin typeface="Microsoft YaHei" pitchFamily="34" charset="-122"/>
                <a:ea typeface="Microsoft YaHei" pitchFamily="34" charset="-122"/>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xmlns=""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solidFill>
                  <a:schemeClr val="tx1">
                    <a:lumMod val="95000"/>
                    <a:lumOff val="5000"/>
                  </a:schemeClr>
                </a:solidFill>
                <a:latin typeface="Tekton Pro Ext" pitchFamily="34" charset="0"/>
                <a:cs typeface="Times New Roman" panose="02020603050405020304" pitchFamily="18" charset="0"/>
              </a:rPr>
              <a:t>RESULTS</a:t>
            </a:r>
            <a:endParaRPr lang="en-US" sz="2800" dirty="0">
              <a:solidFill>
                <a:schemeClr val="tx1">
                  <a:lumMod val="95000"/>
                  <a:lumOff val="5000"/>
                </a:schemeClr>
              </a:solidFill>
              <a:latin typeface="Tekton Pro Ext" pitchFamily="34" charset="0"/>
              <a:cs typeface="Times New Roman" panose="02020603050405020304" pitchFamily="18" charset="0"/>
            </a:endParaRPr>
          </a:p>
        </p:txBody>
      </p:sp>
      <p:sp>
        <p:nvSpPr>
          <p:cNvPr id="2" name="Content Placeholder 1"/>
          <p:cNvSpPr>
            <a:spLocks noGrp="1"/>
          </p:cNvSpPr>
          <p:nvPr>
            <p:ph sz="quarter"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ekton Pro Ext" pitchFamily="34" charset="0"/>
                <a:ea typeface="Microsoft YaHei" pitchFamily="34" charset="-122"/>
                <a:cs typeface="Times New Roman" pitchFamily="18" charset="0"/>
              </a:rPr>
              <a:t>GOOGLE, APPLE NEW CORONA VIRUS TRACKING SYSTEM</a:t>
            </a:r>
            <a:r>
              <a:rPr lang="en-US" sz="2000" b="1" dirty="0">
                <a:latin typeface="Tekton Pro Ext" pitchFamily="34" charset="0"/>
                <a:ea typeface="Microsoft YaHei" pitchFamily="34" charset="-122"/>
                <a:cs typeface="Times New Roman" pitchFamily="18" charset="0"/>
              </a:rPr>
              <a:t>:</a:t>
            </a:r>
          </a:p>
          <a:p>
            <a:pPr marL="0" indent="0" algn="just">
              <a:lnSpc>
                <a:spcPct val="150000"/>
              </a:lnSpc>
              <a:buNone/>
            </a:pPr>
            <a:r>
              <a:rPr lang="en-US" sz="2000" dirty="0" smtClean="0">
                <a:latin typeface="Microsoft YaHei" pitchFamily="34" charset="-122"/>
                <a:ea typeface="Microsoft YaHei" pitchFamily="34" charset="-122"/>
                <a:cs typeface="Times New Roman" pitchFamily="18" charset="0"/>
              </a:rPr>
              <a:t>Apple </a:t>
            </a:r>
            <a:r>
              <a:rPr lang="en-US" sz="2000" dirty="0">
                <a:latin typeface="Microsoft YaHei" pitchFamily="34" charset="-122"/>
                <a:ea typeface="Microsoft YaHei" pitchFamily="34" charset="-122"/>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Microsoft YaHei" pitchFamily="34" charset="-122"/>
              <a:ea typeface="Microsoft YaHei" pitchFamily="34" charset="-122"/>
              <a:cs typeface="Times New Roman" pitchFamily="18" charset="0"/>
            </a:endParaRPr>
          </a:p>
          <a:p>
            <a:endParaRPr lang="en-US" dirty="0"/>
          </a:p>
        </p:txBody>
      </p:sp>
    </p:spTree>
    <p:extLst>
      <p:ext uri="{BB962C8B-B14F-4D97-AF65-F5344CB8AC3E}">
        <p14:creationId xmlns:p14="http://schemas.microsoft.com/office/powerpoint/2010/main" xmlns="" val="1115120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28600" y="1219200"/>
            <a:ext cx="7408333" cy="3810000"/>
          </a:xfrm>
        </p:spPr>
        <p:txBody>
          <a:bodyPr>
            <a:normAutofit/>
          </a:bodyPr>
          <a:lstStyle/>
          <a:p>
            <a:pPr marL="0" lvl="0" indent="0" algn="just">
              <a:lnSpc>
                <a:spcPct val="150000"/>
              </a:lnSpc>
              <a:buNone/>
            </a:pPr>
            <a:r>
              <a:rPr lang="en-US" sz="2800" b="1" dirty="0">
                <a:solidFill>
                  <a:schemeClr val="tx1">
                    <a:lumMod val="85000"/>
                    <a:lumOff val="15000"/>
                  </a:schemeClr>
                </a:solidFill>
                <a:latin typeface="Tekton Pro Ext" pitchFamily="34" charset="0"/>
                <a:cs typeface="Times New Roman" pitchFamily="18" charset="0"/>
              </a:rPr>
              <a:t>INNOVATIVE FACE MASK FOR THE HEARING IMPAIRED: </a:t>
            </a:r>
            <a:r>
              <a:rPr lang="en-US" sz="2800" dirty="0">
                <a:solidFill>
                  <a:schemeClr val="tx1">
                    <a:lumMod val="85000"/>
                    <a:lumOff val="15000"/>
                  </a:schemeClr>
                </a:solidFill>
                <a:latin typeface="Tekton Pro Ext" pitchFamily="34" charset="0"/>
                <a:cs typeface="Times New Roman" pitchFamily="18" charset="0"/>
              </a:rPr>
              <a:t> </a:t>
            </a:r>
            <a:endParaRPr lang="en-US" sz="2800" b="1" dirty="0">
              <a:solidFill>
                <a:schemeClr val="tx1">
                  <a:lumMod val="85000"/>
                  <a:lumOff val="15000"/>
                </a:schemeClr>
              </a:solidFill>
              <a:latin typeface="Tekton Pro Ext" pitchFamily="34"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86015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14400" y="1752600"/>
            <a:ext cx="7408333" cy="3505200"/>
          </a:xfrm>
        </p:spPr>
        <p:txBody>
          <a:bodyPr>
            <a:normAutofit lnSpcReduction="10000"/>
          </a:bodyPr>
          <a:lstStyle/>
          <a:p>
            <a:pPr marL="0" lvl="0" indent="0" algn="just">
              <a:lnSpc>
                <a:spcPct val="150000"/>
              </a:lnSpc>
              <a:buNone/>
            </a:pPr>
            <a:r>
              <a:rPr lang="en-US" sz="2800" b="1" dirty="0">
                <a:latin typeface="Tekton Pro Ext" pitchFamily="34" charset="0"/>
                <a:cs typeface="Times New Roman" pitchFamily="18" charset="0"/>
              </a:rPr>
              <a:t>MECHANICAL VENTILATION: </a:t>
            </a:r>
          </a:p>
          <a:p>
            <a:pPr marL="0" indent="0" algn="just">
              <a:lnSpc>
                <a:spcPct val="150000"/>
              </a:lnSpc>
              <a:buNone/>
            </a:pPr>
            <a:r>
              <a:rPr lang="en-US" sz="2000" dirty="0">
                <a:latin typeface="Microsoft YaHei" pitchFamily="34" charset="-122"/>
                <a:ea typeface="Microsoft YaHei" pitchFamily="34" charset="-122"/>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Microsoft YaHei" pitchFamily="34" charset="-122"/>
              <a:ea typeface="Microsoft YaHei" pitchFamily="34" charset="-122"/>
              <a:cs typeface="Times New Roman" pitchFamily="18" charset="0"/>
            </a:endParaRPr>
          </a:p>
        </p:txBody>
      </p:sp>
    </p:spTree>
    <p:extLst>
      <p:ext uri="{BB962C8B-B14F-4D97-AF65-F5344CB8AC3E}">
        <p14:creationId xmlns:p14="http://schemas.microsoft.com/office/powerpoint/2010/main" xmlns=""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sz="quarter" idx="1"/>
          </p:nvPr>
        </p:nvPicPr>
        <p:blipFill>
          <a:blip r:embed="rId2" cstate="print"/>
          <a:stretch>
            <a:fillRect/>
          </a:stretch>
        </p:blipFill>
        <p:spPr bwMode="auto">
          <a:xfrm>
            <a:off x="457201" y="762000"/>
            <a:ext cx="8077200" cy="5257800"/>
          </a:xfrm>
          <a:prstGeom prst="rect">
            <a:avLst/>
          </a:prstGeom>
          <a:noFill/>
          <a:ln>
            <a:noFill/>
          </a:ln>
        </p:spPr>
      </p:pic>
    </p:spTree>
    <p:extLst>
      <p:ext uri="{BB962C8B-B14F-4D97-AF65-F5344CB8AC3E}">
        <p14:creationId xmlns:p14="http://schemas.microsoft.com/office/powerpoint/2010/main" xmlns="" val="2937932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tx1"/>
                </a:solidFill>
                <a:latin typeface="Tekton Pro Ext" pitchFamily="34" charset="0"/>
                <a:cs typeface="Times New Roman" pitchFamily="18" charset="0"/>
              </a:rPr>
              <a:t>CONCLUSION</a:t>
            </a:r>
            <a:endParaRPr lang="en-US" sz="4000" dirty="0">
              <a:solidFill>
                <a:schemeClr val="tx1"/>
              </a:solidFill>
              <a:latin typeface="Tekton Pro Ext" pitchFamily="34" charset="0"/>
              <a:cs typeface="Times New Roman" pitchFamily="18" charset="0"/>
            </a:endParaRPr>
          </a:p>
        </p:txBody>
      </p:sp>
      <p:sp>
        <p:nvSpPr>
          <p:cNvPr id="2" name="Content Placeholder 1"/>
          <p:cNvSpPr>
            <a:spLocks noGrp="1"/>
          </p:cNvSpPr>
          <p:nvPr>
            <p:ph sz="quarter"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Microsoft YaHei" pitchFamily="34" charset="-122"/>
                <a:ea typeface="Microsoft YaHei" pitchFamily="34" charset="-122"/>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Microsoft YaHei" pitchFamily="34" charset="-122"/>
              <a:ea typeface="Microsoft YaHei" pitchFamily="34" charset="-122"/>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Microsoft YaHei" pitchFamily="34" charset="-122"/>
                <a:ea typeface="Microsoft YaHei" pitchFamily="34" charset="-122"/>
                <a:cs typeface="Times New Roman" pitchFamily="18" charset="0"/>
              </a:rPr>
              <a:t>I also believe that the above mentioned results have also taking great effect in both sides of the world (victims and non-victims).     </a:t>
            </a:r>
            <a:endParaRPr lang="en-US" sz="2000" b="1" dirty="0">
              <a:latin typeface="Microsoft YaHei" pitchFamily="34" charset="-122"/>
              <a:ea typeface="Microsoft YaHei" pitchFamily="34" charset="-122"/>
              <a:cs typeface="Times New Roman" pitchFamily="18" charset="0"/>
            </a:endParaRPr>
          </a:p>
          <a:p>
            <a:endParaRPr lang="en-US" dirty="0"/>
          </a:p>
        </p:txBody>
      </p:sp>
    </p:spTree>
    <p:extLst>
      <p:ext uri="{BB962C8B-B14F-4D97-AF65-F5344CB8AC3E}">
        <p14:creationId xmlns:p14="http://schemas.microsoft.com/office/powerpoint/2010/main" xmlns=""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872067" y="1828800"/>
            <a:ext cx="7408333" cy="4297363"/>
          </a:xfrm>
        </p:spPr>
        <p:txBody>
          <a:bodyPr/>
          <a:lstStyle/>
          <a:p>
            <a:pPr algn="ctr"/>
            <a:endParaRPr lang="en-US" dirty="0" smtClean="0"/>
          </a:p>
          <a:p>
            <a:pPr algn="ctr"/>
            <a:endParaRPr lang="en-US" dirty="0"/>
          </a:p>
          <a:p>
            <a:pPr marL="0" indent="0" algn="ctr">
              <a:buNone/>
            </a:pPr>
            <a:endParaRPr lang="en-US" dirty="0"/>
          </a:p>
          <a:p>
            <a:pPr marL="0" indent="0" algn="ctr">
              <a:buNone/>
            </a:pPr>
            <a:r>
              <a:rPr lang="en-US" sz="4000" dirty="0" smtClean="0">
                <a:solidFill>
                  <a:schemeClr val="tx2">
                    <a:lumMod val="50000"/>
                  </a:schemeClr>
                </a:solidFill>
                <a:latin typeface="Swis721 BlkEx BT" pitchFamily="34" charset="0"/>
                <a:cs typeface="Times New Roman" pitchFamily="18" charset="0"/>
              </a:rPr>
              <a:t>THANK YOU FOR LISTENING</a:t>
            </a:r>
          </a:p>
          <a:p>
            <a:pPr marL="0" indent="0" algn="ctr">
              <a:buNone/>
            </a:pPr>
            <a:endParaRPr lang="en-US" sz="4000" dirty="0" smtClean="0">
              <a:solidFill>
                <a:schemeClr val="tx2">
                  <a:lumMod val="50000"/>
                </a:schemeClr>
              </a:solidFill>
              <a:latin typeface="Swis721 BlkEx BT" pitchFamily="34" charset="0"/>
              <a:cs typeface="Times New Roman" pitchFamily="18" charset="0"/>
            </a:endParaRPr>
          </a:p>
        </p:txBody>
      </p:sp>
    </p:spTree>
    <p:extLst>
      <p:ext uri="{BB962C8B-B14F-4D97-AF65-F5344CB8AC3E}">
        <p14:creationId xmlns:p14="http://schemas.microsoft.com/office/powerpoint/2010/main" xmlns="" val="307496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ekton Pro Ext" pitchFamily="34" charset="0"/>
                <a:cs typeface="Times New Roman" pitchFamily="18" charset="0"/>
              </a:rPr>
              <a:t>CONTENTS</a:t>
            </a:r>
            <a:endParaRPr lang="en-US" sz="4000" dirty="0">
              <a:solidFill>
                <a:schemeClr val="accent2">
                  <a:lumMod val="75000"/>
                </a:schemeClr>
              </a:solidFill>
              <a:latin typeface="Tekton Pro Ext" pitchFamily="34" charset="0"/>
              <a:cs typeface="Times New Roman" pitchFamily="18" charset="0"/>
            </a:endParaRPr>
          </a:p>
        </p:txBody>
      </p:sp>
      <p:sp>
        <p:nvSpPr>
          <p:cNvPr id="2" name="Content Placeholder 1"/>
          <p:cNvSpPr>
            <a:spLocks noGrp="1"/>
          </p:cNvSpPr>
          <p:nvPr>
            <p:ph sz="quarter" idx="1"/>
          </p:nvPr>
        </p:nvSpPr>
        <p:spPr/>
        <p:txBody>
          <a:bodyPr/>
          <a:lstStyle/>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Microsoft YaHei" pitchFamily="34" charset="-122"/>
                <a:ea typeface="Microsoft YaHei" pitchFamily="34" charset="-122"/>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Microsoft YaHei" pitchFamily="34" charset="-122"/>
                <a:ea typeface="Microsoft YaHei" pitchFamily="34" charset="-122"/>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Microsoft YaHei" pitchFamily="34" charset="-122"/>
                <a:ea typeface="Microsoft YaHei" pitchFamily="34" charset="-122"/>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Microsoft YaHei" pitchFamily="34" charset="-122"/>
                <a:ea typeface="Microsoft YaHei" pitchFamily="34" charset="-122"/>
                <a:cs typeface="Times New Roman" pitchFamily="18" charset="0"/>
              </a:rPr>
              <a:t>RESULTS</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Microsoft YaHei" pitchFamily="34" charset="-122"/>
                <a:ea typeface="Microsoft YaHei" pitchFamily="34" charset="-122"/>
                <a:cs typeface="Times New Roman" pitchFamily="18" charset="0"/>
              </a:rPr>
              <a:t>CONCLUSION AND RECOMMENDATION</a:t>
            </a:r>
            <a:endParaRPr lang="en-US" dirty="0">
              <a:solidFill>
                <a:schemeClr val="accent2">
                  <a:lumMod val="75000"/>
                </a:schemeClr>
              </a:solidFill>
              <a:latin typeface="Microsoft YaHei" pitchFamily="34" charset="-122"/>
              <a:ea typeface="Microsoft YaHei" pitchFamily="34" charset="-122"/>
              <a:cs typeface="Times New Roman" pitchFamily="18" charset="0"/>
            </a:endParaRPr>
          </a:p>
        </p:txBody>
      </p:sp>
    </p:spTree>
    <p:extLst>
      <p:ext uri="{BB962C8B-B14F-4D97-AF65-F5344CB8AC3E}">
        <p14:creationId xmlns:p14="http://schemas.microsoft.com/office/powerpoint/2010/main" xmlns=""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ekton Pro Ext" pitchFamily="34" charset="0"/>
                <a:cs typeface="Times New Roman" pitchFamily="18" charset="0"/>
              </a:rPr>
              <a:t>INTRODUCTION</a:t>
            </a:r>
            <a:endParaRPr lang="en-US" dirty="0">
              <a:solidFill>
                <a:schemeClr val="accent2">
                  <a:lumMod val="75000"/>
                </a:schemeClr>
              </a:solidFill>
              <a:latin typeface="Tekton Pro Ext" pitchFamily="34" charset="0"/>
            </a:endParaRPr>
          </a:p>
        </p:txBody>
      </p:sp>
      <p:sp>
        <p:nvSpPr>
          <p:cNvPr id="2" name="Content Placeholder 1"/>
          <p:cNvSpPr>
            <a:spLocks noGrp="1"/>
          </p:cNvSpPr>
          <p:nvPr>
            <p:ph sz="quarter" idx="1"/>
          </p:nvPr>
        </p:nvSpPr>
        <p:spPr>
          <a:xfrm>
            <a:off x="838200" y="1981200"/>
            <a:ext cx="7408333" cy="4191000"/>
          </a:xfrm>
        </p:spPr>
        <p:txBody>
          <a:bodyPr>
            <a:normAutofit fontScale="85000" lnSpcReduction="1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Microsoft YaHei" pitchFamily="34" charset="-122"/>
                <a:ea typeface="Microsoft YaHei" pitchFamily="34" charset="-122"/>
                <a:cs typeface="Times New Roman" pitchFamily="18" charset="0"/>
              </a:rPr>
              <a:t>Coronavirus disease 2019 (COVID-19) is an infectious disease caused by severe acute respiratory syndrome coronavirus 2</a:t>
            </a:r>
            <a:r>
              <a:rPr lang="en-US" sz="2000" dirty="0" smtClean="0">
                <a:solidFill>
                  <a:schemeClr val="accent2">
                    <a:lumMod val="75000"/>
                  </a:schemeClr>
                </a:solidFill>
                <a:latin typeface="Microsoft YaHei" pitchFamily="34" charset="-122"/>
                <a:ea typeface="Microsoft YaHei" pitchFamily="34" charset="-122"/>
                <a:cs typeface="Times New Roman" pitchFamily="18" charset="0"/>
              </a:rPr>
              <a:t>.</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Microsoft YaHei" pitchFamily="34" charset="-122"/>
                <a:ea typeface="Microsoft YaHei" pitchFamily="34" charset="-122"/>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Microsoft YaHei" pitchFamily="34" charset="-122"/>
                <a:ea typeface="Microsoft YaHei" pitchFamily="34" charset="-122"/>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Microsoft YaHei" pitchFamily="34" charset="-122"/>
              <a:ea typeface="Microsoft YaHei" pitchFamily="34" charset="-122"/>
              <a:cs typeface="Times New Roman" pitchFamily="18" charset="0"/>
            </a:endParaRPr>
          </a:p>
          <a:p>
            <a:endParaRPr lang="en-US" sz="2000" dirty="0">
              <a:latin typeface="Microsoft YaHei" pitchFamily="34" charset="-122"/>
              <a:ea typeface="Microsoft YaHei" pitchFamily="34" charset="-122"/>
              <a:cs typeface="Times New Roman" pitchFamily="18" charset="0"/>
            </a:endParaRPr>
          </a:p>
        </p:txBody>
      </p:sp>
    </p:spTree>
    <p:extLst>
      <p:ext uri="{BB962C8B-B14F-4D97-AF65-F5344CB8AC3E}">
        <p14:creationId xmlns:p14="http://schemas.microsoft.com/office/powerpoint/2010/main" xmlns=""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lumMod val="75000"/>
                  </a:schemeClr>
                </a:solidFill>
                <a:latin typeface="Tekton Pro Ext" pitchFamily="34" charset="0"/>
                <a:cs typeface="Times New Roman" pitchFamily="18" charset="0"/>
              </a:rPr>
              <a:t>CORONAVIRUS</a:t>
            </a:r>
            <a:endParaRPr lang="en-US" dirty="0">
              <a:solidFill>
                <a:schemeClr val="accent2">
                  <a:lumMod val="75000"/>
                </a:schemeClr>
              </a:solidFill>
              <a:latin typeface="Tekton Pro Ext" pitchFamily="34" charset="0"/>
              <a:cs typeface="Times New Roman" pitchFamily="18" charset="0"/>
            </a:endParaRPr>
          </a:p>
        </p:txBody>
      </p:sp>
      <p:sp>
        <p:nvSpPr>
          <p:cNvPr id="2" name="Content Placeholder 1"/>
          <p:cNvSpPr>
            <a:spLocks noGrp="1"/>
          </p:cNvSpPr>
          <p:nvPr>
            <p:ph sz="quarter" idx="1"/>
          </p:nvPr>
        </p:nvSpPr>
        <p:spPr>
          <a:xfrm>
            <a:off x="872067" y="2438400"/>
            <a:ext cx="7408333" cy="3962400"/>
          </a:xfrm>
        </p:spPr>
        <p:txBody>
          <a:bodyPr>
            <a:normAutofit fontScale="85000" lnSpcReduction="10000"/>
          </a:bodyPr>
          <a:lstStyle/>
          <a:p>
            <a:pPr algn="just">
              <a:lnSpc>
                <a:spcPct val="150000"/>
              </a:lnSpc>
              <a:buClr>
                <a:schemeClr val="accent2"/>
              </a:buClr>
              <a:buFont typeface="Wingdings" panose="05000000000000000000" pitchFamily="2" charset="2"/>
              <a:buChar char="§"/>
            </a:pPr>
            <a:r>
              <a:rPr lang="en-US" sz="2000" dirty="0">
                <a:latin typeface="Microsoft YaHei" pitchFamily="34" charset="-122"/>
                <a:ea typeface="Microsoft YaHei" pitchFamily="34" charset="-122"/>
                <a:cs typeface="Times New Roman" pitchFamily="18" charset="0"/>
              </a:rPr>
              <a:t>Coronavirus disease 2019 (COVID-19) is an infectious disease caused by severe acute respiratory syndrome coronavirus 2</a:t>
            </a:r>
            <a:r>
              <a:rPr lang="en-US" sz="2000" dirty="0" smtClean="0">
                <a:latin typeface="Microsoft YaHei" pitchFamily="34" charset="-122"/>
                <a:ea typeface="Microsoft YaHei" pitchFamily="34" charset="-122"/>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Microsoft YaHei" pitchFamily="34" charset="-122"/>
                <a:ea typeface="Microsoft YaHei" pitchFamily="34" charset="-122"/>
                <a:cs typeface="Times New Roman" pitchFamily="18" charset="0"/>
              </a:rPr>
              <a:t> </a:t>
            </a:r>
            <a:r>
              <a:rPr lang="en-US" sz="2000" dirty="0">
                <a:latin typeface="Microsoft YaHei" pitchFamily="34" charset="-122"/>
                <a:ea typeface="Microsoft YaHei" pitchFamily="34" charset="-122"/>
                <a:cs typeface="Times New Roman" pitchFamily="18" charset="0"/>
              </a:rPr>
              <a:t>The disease was first identified in December 2019 in Wuhan, the capital of China's Hubei province, and has since spread globally, resulting in the ongoing 2019–20 coronavirus pandemic</a:t>
            </a:r>
            <a:r>
              <a:rPr lang="en-US" sz="2000" dirty="0" smtClean="0">
                <a:latin typeface="Microsoft YaHei" pitchFamily="34" charset="-122"/>
                <a:ea typeface="Microsoft YaHei" pitchFamily="34" charset="-122"/>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Microsoft YaHei" pitchFamily="34" charset="-122"/>
                <a:ea typeface="Microsoft YaHei" pitchFamily="34" charset="-122"/>
                <a:cs typeface="Times New Roman" pitchFamily="18" charset="0"/>
              </a:rPr>
              <a:t> </a:t>
            </a:r>
            <a:r>
              <a:rPr lang="en-US" sz="2000" dirty="0">
                <a:latin typeface="Microsoft YaHei" pitchFamily="34" charset="-122"/>
                <a:ea typeface="Microsoft YaHei" pitchFamily="34" charset="-122"/>
                <a:cs typeface="Times New Roman" pitchFamily="18" charset="0"/>
              </a:rPr>
              <a:t>Common symptoms include fever, cough and shortness of breath. Other symptoms may include fatigue, muscle pain, diarrhea, sore </a:t>
            </a:r>
            <a:r>
              <a:rPr lang="en-US" sz="2000" dirty="0" smtClean="0">
                <a:latin typeface="Microsoft YaHei" pitchFamily="34" charset="-122"/>
                <a:ea typeface="Microsoft YaHei" pitchFamily="34" charset="-122"/>
                <a:cs typeface="Times New Roman" pitchFamily="18" charset="0"/>
              </a:rPr>
              <a:t>throat</a:t>
            </a:r>
            <a:r>
              <a:rPr lang="en-US" sz="2000" dirty="0">
                <a:latin typeface="Microsoft YaHei" pitchFamily="34" charset="-122"/>
                <a:ea typeface="Microsoft YaHei" pitchFamily="34" charset="-122"/>
                <a:cs typeface="Times New Roman" pitchFamily="18" charset="0"/>
              </a:rPr>
              <a:t>, loss of smell and abdominal </a:t>
            </a:r>
            <a:r>
              <a:rPr lang="en-US" sz="2000" dirty="0" smtClean="0">
                <a:latin typeface="Microsoft YaHei" pitchFamily="34" charset="-122"/>
                <a:ea typeface="Microsoft YaHei" pitchFamily="34" charset="-122"/>
                <a:cs typeface="Times New Roman" pitchFamily="18" charset="0"/>
              </a:rPr>
              <a:t>pain.</a:t>
            </a:r>
            <a:endParaRPr lang="en-US" sz="2000" dirty="0">
              <a:latin typeface="Microsoft YaHei" pitchFamily="34" charset="-122"/>
              <a:ea typeface="Microsoft YaHei" pitchFamily="34" charset="-122"/>
              <a:cs typeface="Times New Roman" pitchFamily="18" charset="0"/>
            </a:endParaRPr>
          </a:p>
        </p:txBody>
      </p:sp>
    </p:spTree>
    <p:extLst>
      <p:ext uri="{BB962C8B-B14F-4D97-AF65-F5344CB8AC3E}">
        <p14:creationId xmlns:p14="http://schemas.microsoft.com/office/powerpoint/2010/main" xmlns="" val="8837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xmlns=""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endParaRPr lang="en-US"/>
          </a:p>
        </p:txBody>
      </p:sp>
      <p:pic>
        <p:nvPicPr>
          <p:cNvPr id="5" name="Picture 4" descr="C:\Users\amo\Pictures\covid 19.jpg"/>
          <p:cNvPicPr/>
          <p:nvPr/>
        </p:nvPicPr>
        <p:blipFill>
          <a:blip r:embed="rId2" cstate="print"/>
          <a:stretch>
            <a:fillRect/>
          </a:stretch>
        </p:blipFill>
        <p:spPr bwMode="auto">
          <a:xfrm>
            <a:off x="609600" y="2318635"/>
            <a:ext cx="6347714" cy="3564683"/>
          </a:xfrm>
          <a:prstGeom prst="rect">
            <a:avLst/>
          </a:prstGeom>
          <a:noFill/>
          <a:ln>
            <a:noFill/>
          </a:ln>
        </p:spPr>
      </p:pic>
    </p:spTree>
    <p:extLst>
      <p:ext uri="{BB962C8B-B14F-4D97-AF65-F5344CB8AC3E}">
        <p14:creationId xmlns:p14="http://schemas.microsoft.com/office/powerpoint/2010/main" xmlns="" val="180365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33400" y="762000"/>
            <a:ext cx="7408333" cy="4114800"/>
          </a:xfrm>
        </p:spPr>
        <p:txBody>
          <a:bodyPr>
            <a:normAutofit/>
          </a:bodyPr>
          <a:lstStyle/>
          <a:p>
            <a:pPr marL="0" indent="0" algn="just">
              <a:lnSpc>
                <a:spcPct val="150000"/>
              </a:lnSpc>
              <a:buNone/>
            </a:pPr>
            <a:r>
              <a:rPr lang="en-US" sz="2000" dirty="0">
                <a:latin typeface="Microsoft YaHei" pitchFamily="34" charset="-122"/>
                <a:ea typeface="Microsoft YaHei" pitchFamily="34" charset="-122"/>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xmlns="" val="200924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762000"/>
          </a:xfrm>
        </p:spPr>
        <p:txBody>
          <a:bodyPr>
            <a:normAutofit/>
          </a:bodyPr>
          <a:lstStyle/>
          <a:p>
            <a:r>
              <a:rPr lang="en-US" sz="2800" dirty="0" smtClean="0">
                <a:solidFill>
                  <a:schemeClr val="accent2">
                    <a:lumMod val="75000"/>
                  </a:schemeClr>
                </a:solidFill>
                <a:latin typeface="Tekton Pro Ext" pitchFamily="34" charset="0"/>
                <a:cs typeface="Times New Roman" pitchFamily="18" charset="0"/>
              </a:rPr>
              <a:t>ENGINEERING STRATEGIES</a:t>
            </a:r>
            <a:endParaRPr lang="en-US" sz="2800" dirty="0">
              <a:solidFill>
                <a:schemeClr val="accent2">
                  <a:lumMod val="75000"/>
                </a:schemeClr>
              </a:solidFill>
              <a:latin typeface="Tekton Pro Ext" pitchFamily="34" charset="0"/>
              <a:cs typeface="Times New Roman" pitchFamily="18" charset="0"/>
            </a:endParaRPr>
          </a:p>
        </p:txBody>
      </p:sp>
      <p:sp>
        <p:nvSpPr>
          <p:cNvPr id="2" name="Content Placeholder 1"/>
          <p:cNvSpPr>
            <a:spLocks noGrp="1"/>
          </p:cNvSpPr>
          <p:nvPr>
            <p:ph sz="quarter" idx="1"/>
          </p:nvPr>
        </p:nvSpPr>
        <p:spPr>
          <a:xfrm>
            <a:off x="228600" y="1295400"/>
            <a:ext cx="7086600" cy="4546600"/>
          </a:xfrm>
        </p:spPr>
        <p:txBody>
          <a:bodyPr>
            <a:normAutofit lnSpcReduction="10000"/>
          </a:bodyPr>
          <a:lstStyle/>
          <a:p>
            <a:pPr marL="0" indent="0" algn="just">
              <a:lnSpc>
                <a:spcPct val="150000"/>
              </a:lnSpc>
              <a:buNone/>
            </a:pPr>
            <a:r>
              <a:rPr lang="en-US" sz="2000" b="1" dirty="0" smtClean="0">
                <a:solidFill>
                  <a:schemeClr val="accent2">
                    <a:lumMod val="75000"/>
                  </a:schemeClr>
                </a:solidFill>
                <a:latin typeface="Tekton Pro Ext" pitchFamily="34" charset="0"/>
                <a:cs typeface="Times New Roman" pitchFamily="18" charset="0"/>
              </a:rPr>
              <a:t>EPIDEMIOLOGY</a:t>
            </a:r>
            <a:r>
              <a:rPr lang="en-US" sz="2000" b="1" dirty="0">
                <a:solidFill>
                  <a:schemeClr val="accent2">
                    <a:lumMod val="75000"/>
                  </a:schemeClr>
                </a:solidFill>
                <a:latin typeface="Tekton Pro Ext" pitchFamily="34" charset="0"/>
                <a:cs typeface="Times New Roman" pitchFamily="18" charset="0"/>
              </a:rPr>
              <a:t> </a:t>
            </a:r>
            <a:r>
              <a:rPr lang="en-US" sz="2000" dirty="0" smtClean="0">
                <a:latin typeface="Microsoft YaHei" pitchFamily="34" charset="-122"/>
                <a:ea typeface="Microsoft YaHei" pitchFamily="34" charset="-122"/>
                <a:cs typeface="Times New Roman" pitchFamily="18" charset="0"/>
              </a:rPr>
              <a:t>studies </a:t>
            </a:r>
            <a:r>
              <a:rPr lang="en-US" sz="2000" dirty="0">
                <a:latin typeface="Microsoft YaHei" pitchFamily="34" charset="-122"/>
                <a:ea typeface="Microsoft YaHei" pitchFamily="34" charset="-122"/>
                <a:cs typeface="Times New Roman" pitchFamily="18" charset="0"/>
              </a:rPr>
              <a:t>the relationship between environmental exposures (including exposure to chemicals, radiation, microbiological agents, etc.) and human </a:t>
            </a:r>
            <a:r>
              <a:rPr lang="en-US" sz="2000" dirty="0" smtClean="0">
                <a:latin typeface="Microsoft YaHei" pitchFamily="34" charset="-122"/>
                <a:ea typeface="Microsoft YaHei" pitchFamily="34" charset="-122"/>
                <a:cs typeface="Times New Roman" pitchFamily="18" charset="0"/>
              </a:rPr>
              <a:t>health.</a:t>
            </a:r>
          </a:p>
          <a:p>
            <a:pPr marL="0" indent="0" algn="just">
              <a:lnSpc>
                <a:spcPct val="150000"/>
              </a:lnSpc>
              <a:buNone/>
            </a:pPr>
            <a:r>
              <a:rPr lang="en-US" sz="2000" dirty="0">
                <a:latin typeface="Microsoft YaHei" pitchFamily="34" charset="-122"/>
                <a:ea typeface="Microsoft YaHei" pitchFamily="34" charset="-122"/>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Microsoft YaHei" pitchFamily="34" charset="-122"/>
              <a:ea typeface="Microsoft YaHei" pitchFamily="34" charset="-122"/>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931941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a:p>
        </p:txBody>
      </p:sp>
      <p:pic>
        <p:nvPicPr>
          <p:cNvPr id="5" name="Picture 4" descr="C:\Users\amo\Pictures\prevention.jpg"/>
          <p:cNvPicPr/>
          <p:nvPr/>
        </p:nvPicPr>
        <p:blipFill>
          <a:blip r:embed="rId2" cstate="print"/>
          <a:stretch>
            <a:fillRect/>
          </a:stretch>
        </p:blipFill>
        <p:spPr bwMode="auto">
          <a:xfrm>
            <a:off x="1843070" y="2160590"/>
            <a:ext cx="3880773" cy="3880773"/>
          </a:xfrm>
          <a:prstGeom prst="rect">
            <a:avLst/>
          </a:prstGeom>
          <a:noFill/>
          <a:ln>
            <a:noFill/>
          </a:ln>
        </p:spPr>
      </p:pic>
    </p:spTree>
    <p:extLst>
      <p:ext uri="{BB962C8B-B14F-4D97-AF65-F5344CB8AC3E}">
        <p14:creationId xmlns:p14="http://schemas.microsoft.com/office/powerpoint/2010/main" xmlns="" val="2007251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449</TotalTime>
  <Words>830</Words>
  <Application>Microsoft Office PowerPoint</Application>
  <PresentationFormat>On-screen Show (4:3)</PresentationFormat>
  <Paragraphs>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ENGINEERING STRATEGIES FOR HANDLING COVID-19 FOR THE ENVIRONMENTAL HEALTH AND ECONOMIC SUSTAINABILITY</vt:lpstr>
      <vt:lpstr>CONTENTS</vt:lpstr>
      <vt:lpstr>INTRODUCTION</vt:lpstr>
      <vt:lpstr>CORONAVIRUS</vt:lpstr>
      <vt:lpstr>Slide 5</vt:lpstr>
      <vt:lpstr>Slide 6</vt:lpstr>
      <vt:lpstr>Slide 7</vt:lpstr>
      <vt:lpstr>ENGINEERING STRATEGIES</vt:lpstr>
      <vt:lpstr>Slide 9</vt:lpstr>
      <vt:lpstr>Slide 10</vt:lpstr>
      <vt:lpstr>Slide 11</vt:lpstr>
      <vt:lpstr>RESULTS</vt:lpstr>
      <vt:lpstr>Slide 13</vt:lpstr>
      <vt:lpstr>Slide 14</vt:lpstr>
      <vt:lpstr>Slide 15</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Pavilion Core i5</cp:lastModifiedBy>
  <cp:revision>19</cp:revision>
  <dcterms:created xsi:type="dcterms:W3CDTF">2020-04-11T17:35:01Z</dcterms:created>
  <dcterms:modified xsi:type="dcterms:W3CDTF">2020-04-13T21:00:27Z</dcterms:modified>
</cp:coreProperties>
</file>