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86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243809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305865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268782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306306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156678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C9F1E21-C80F-4465-9912-8AF74B25B075}"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4256076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C9F1E21-C80F-4465-9912-8AF74B25B075}" type="datetimeFigureOut">
              <a:rPr lang="en-GB" smtClean="0"/>
              <a:t>13/04/2020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350136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C9F1E21-C80F-4465-9912-8AF74B25B075}" type="datetimeFigureOut">
              <a:rPr lang="en-GB" smtClean="0"/>
              <a:t>13/04/2020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401862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F1E21-C80F-4465-9912-8AF74B25B075}" type="datetimeFigureOut">
              <a:rPr lang="en-GB" smtClean="0"/>
              <a:t>13/04/2020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238096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9F1E21-C80F-4465-9912-8AF74B25B075}"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186355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9F1E21-C80F-4465-9912-8AF74B25B075}"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175605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F1E21-C80F-4465-9912-8AF74B25B075}" type="datetimeFigureOut">
              <a:rPr lang="en-GB" smtClean="0"/>
              <a:t>13/04/2020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A13F8-963C-4297-ABF3-F61FD6103D2D}" type="slidenum">
              <a:rPr lang="en-GB" smtClean="0"/>
              <a:t>‹#›</a:t>
            </a:fld>
            <a:endParaRPr lang="en-GB"/>
          </a:p>
        </p:txBody>
      </p:sp>
    </p:spTree>
    <p:extLst>
      <p:ext uri="{BB962C8B-B14F-4D97-AF65-F5344CB8AC3E}">
        <p14:creationId xmlns:p14="http://schemas.microsoft.com/office/powerpoint/2010/main" val="81772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cbi.nlm.nih.gov/books/NBK53296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fontScale="85000" lnSpcReduction="10000"/>
          </a:bodyPr>
          <a:lstStyle/>
          <a:p>
            <a:r>
              <a:rPr lang="en-GB" b="1" dirty="0">
                <a:solidFill>
                  <a:schemeClr val="bg1">
                    <a:lumMod val="10000"/>
                  </a:schemeClr>
                </a:solidFill>
              </a:rPr>
              <a:t>By</a:t>
            </a:r>
            <a:r>
              <a:rPr lang="en-US" b="1" dirty="0">
                <a:solidFill>
                  <a:schemeClr val="bg1">
                    <a:lumMod val="10000"/>
                  </a:schemeClr>
                </a:solidFill>
              </a:rPr>
              <a:t> ADEGOKE OLAYINKA D.</a:t>
            </a:r>
          </a:p>
          <a:p>
            <a:endParaRPr lang="en-GB" b="1" dirty="0">
              <a:solidFill>
                <a:schemeClr val="bg1">
                  <a:lumMod val="10000"/>
                </a:schemeClr>
              </a:solidFill>
            </a:endParaRPr>
          </a:p>
          <a:p>
            <a:r>
              <a:rPr lang="en-GB" b="1" dirty="0">
                <a:solidFill>
                  <a:schemeClr val="bg1">
                    <a:lumMod val="10000"/>
                  </a:schemeClr>
                </a:solidFill>
              </a:rPr>
              <a:t>17/ENG0</a:t>
            </a:r>
            <a:r>
              <a:rPr lang="en-US" b="1" dirty="0">
                <a:solidFill>
                  <a:schemeClr val="bg1">
                    <a:lumMod val="10000"/>
                  </a:schemeClr>
                </a:solidFill>
              </a:rPr>
              <a:t>6/002</a:t>
            </a:r>
            <a:endParaRPr lang="en-GB" b="1" dirty="0">
              <a:solidFill>
                <a:schemeClr val="bg1">
                  <a:lumMod val="10000"/>
                </a:schemeClr>
              </a:solidFill>
            </a:endParaRPr>
          </a:p>
        </p:txBody>
      </p:sp>
    </p:spTree>
    <p:extLst>
      <p:ext uri="{BB962C8B-B14F-4D97-AF65-F5344CB8AC3E}">
        <p14:creationId xmlns:p14="http://schemas.microsoft.com/office/powerpoint/2010/main" val="3770935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CONCLUSION</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I strongly believe that the above mentioned strategies of engineering in handling the pandemic situation are effectively been carried out to help the victims as well as the rest of the world in taking preventive measures.</a:t>
            </a:r>
            <a:endParaRPr lang="en-US" dirty="0"/>
          </a:p>
          <a:p>
            <a:r>
              <a:rPr lang="en-GB" dirty="0"/>
              <a:t>I also believe that the above mentioned results have also taking great effect in both sides of the world (victims and non-victims).     </a:t>
            </a:r>
            <a:endParaRPr lang="en-US" dirty="0"/>
          </a:p>
          <a:p>
            <a:pPr marL="0" indent="0" algn="just">
              <a:buNone/>
            </a:pPr>
            <a:endParaRPr lang="en-GB" dirty="0"/>
          </a:p>
        </p:txBody>
      </p:sp>
    </p:spTree>
    <p:extLst>
      <p:ext uri="{BB962C8B-B14F-4D97-AF65-F5344CB8AC3E}">
        <p14:creationId xmlns:p14="http://schemas.microsoft.com/office/powerpoint/2010/main" val="3791952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RECOMMENDATION</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r>
              <a:rPr lang="en-GB" dirty="0"/>
              <a:t>With respect to the current situation, I recommend the following:</a:t>
            </a:r>
            <a:endParaRPr lang="en-US" dirty="0"/>
          </a:p>
          <a:p>
            <a:pPr lvl="0"/>
            <a:r>
              <a:rPr lang="en-GB" dirty="0"/>
              <a:t>People should strictly adhere to the WHO instructions and guidance.</a:t>
            </a:r>
            <a:endParaRPr lang="en-US" dirty="0"/>
          </a:p>
          <a:p>
            <a:pPr lvl="0"/>
            <a:r>
              <a:rPr lang="en-GB" dirty="0"/>
              <a:t>People should respect the curfew on movement as social-distancing remains the best tactics to fight the coronavirus </a:t>
            </a:r>
            <a:endParaRPr lang="en-US" dirty="0"/>
          </a:p>
          <a:p>
            <a:pPr lvl="0"/>
            <a:r>
              <a:rPr lang="en-GB" dirty="0"/>
              <a:t>People should follow and obey the country’s order and protocols.</a:t>
            </a:r>
            <a:endParaRPr lang="en-US" dirty="0"/>
          </a:p>
          <a:p>
            <a:pPr lvl="0"/>
            <a:r>
              <a:rPr lang="en-GB" dirty="0"/>
              <a:t>Governments in the country should take responsibility and provide for her citizens, especially those with little or no means of provision.   </a:t>
            </a:r>
            <a:endParaRPr lang="en-US" dirty="0"/>
          </a:p>
          <a:p>
            <a:pPr lvl="0"/>
            <a:r>
              <a:rPr lang="en-GB" dirty="0"/>
              <a:t>People should use this medium to be creative and engage in one form of activity (legal) or the other from their various homes.</a:t>
            </a:r>
            <a:endParaRPr lang="en-US" dirty="0"/>
          </a:p>
          <a:p>
            <a:endParaRPr lang="en-GB" dirty="0"/>
          </a:p>
        </p:txBody>
      </p:sp>
    </p:spTree>
    <p:extLst>
      <p:ext uri="{BB962C8B-B14F-4D97-AF65-F5344CB8AC3E}">
        <p14:creationId xmlns:p14="http://schemas.microsoft.com/office/powerpoint/2010/main" val="56993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COVID-19</a:t>
            </a:r>
            <a:br>
              <a:rPr lang="en-GB" dirty="0"/>
            </a:br>
            <a:endParaRPr lang="en-GB"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a:t>Coronavirus disease (COVID-19) is an infectious disease caused by a newly discovered coronavirus. 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 The best way to prevent and slow down transmission is be well informed about the COVID-19 virus, the disease it causes and how it spreads. Protect yourself and others from infection by washing your hands or using an alcohol based rub frequently and not touching your face.  The COVID-19 virus spreads primarily through droplets of saliva or discharge from the nose when an infected person coughs or sneezes, so it’s important that you also practice respiratory etiquette (for example, by coughing into a flexed elbow).At this time, there are no specific vaccines or treatments for COVID-19. However, there are many ongoing clinical trials evaluating potential treatments. </a:t>
            </a:r>
          </a:p>
          <a:p>
            <a:pPr marL="0" indent="0" algn="just">
              <a:buNone/>
            </a:pPr>
            <a:endParaRPr lang="en-GB" dirty="0"/>
          </a:p>
          <a:p>
            <a:pPr marL="0" indent="0" algn="just">
              <a:buNone/>
            </a:pPr>
            <a:endParaRPr lang="en-GB" dirty="0"/>
          </a:p>
        </p:txBody>
      </p:sp>
    </p:spTree>
    <p:extLst>
      <p:ext uri="{BB962C8B-B14F-4D97-AF65-F5344CB8AC3E}">
        <p14:creationId xmlns:p14="http://schemas.microsoft.com/office/powerpoint/2010/main" val="259806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SIGNS AND SYMPTOMS</a:t>
            </a:r>
            <a:br>
              <a:rPr lang="en-GB" dirty="0"/>
            </a:br>
            <a:endParaRPr lang="en-GB" dirty="0"/>
          </a:p>
        </p:txBody>
      </p:sp>
      <p:sp>
        <p:nvSpPr>
          <p:cNvPr id="3" name="Content Placeholder 2"/>
          <p:cNvSpPr>
            <a:spLocks noGrp="1"/>
          </p:cNvSpPr>
          <p:nvPr>
            <p:ph idx="1"/>
          </p:nvPr>
        </p:nvSpPr>
        <p:spPr/>
        <p:txBody>
          <a:bodyPr>
            <a:normAutofit fontScale="55000" lnSpcReduction="20000"/>
          </a:bodyPr>
          <a:lstStyle/>
          <a:p>
            <a:r>
              <a:rPr lang="en-GB" dirty="0"/>
              <a:t>The viruses can make people sick, usually with a mild to moderate </a:t>
            </a:r>
            <a:r>
              <a:rPr lang="en-GB" u="sng" dirty="0">
                <a:hlinkClick r:id="rId2"/>
              </a:rPr>
              <a:t>upper respiratory tract illness</a:t>
            </a:r>
            <a:r>
              <a:rPr lang="en-GB" dirty="0"/>
              <a:t>, similar to a common cold. Coronavirus symptoms include a runny nose, cough, sore throat, possibly a headache and maybe a fever, which can last for a couple of days. For those with a weakened immune system, the elderly and the very young, there's a chance the virus could cause a lower, and much more serious, respiratory tract illness like a pneumonia or bronchitis. Those infected with the virus may be asymptomatic or develop flu-like symptoms, including fever, cough, fatigue and shortness of breath. Emergency symptoms include difficulty breathing, persistent chest pain or pressure, confusion, difficulty waking and bluish face or lips; immediate medical attention is advised if these symptoms are present. Less commonly, upper respiratory symptoms, such as sneezing, runny nose or sore throat may be seen. Symptoms such as nausea, vomiting and diarrhoea have been observed in varying percentages.</a:t>
            </a:r>
            <a:endParaRPr lang="en-US" dirty="0"/>
          </a:p>
          <a:p>
            <a:r>
              <a:rPr lang="en-GB" dirty="0"/>
              <a:t>As is common with infections, there is a delay between the moment when a person is infected with the virus and the time when they develop symptoms. This is called the incubation period. The incubation period for COVID-19 is typically five to six days but may range from two to 14 days. 97.5% of people who develop symptoms will do so within 11.5 days of infection.</a:t>
            </a:r>
            <a:endParaRPr lang="en-US" dirty="0"/>
          </a:p>
          <a:p>
            <a:pPr algn="just"/>
            <a:endParaRPr lang="en-GB" dirty="0"/>
          </a:p>
        </p:txBody>
      </p:sp>
    </p:spTree>
    <p:extLst>
      <p:ext uri="{BB962C8B-B14F-4D97-AF65-F5344CB8AC3E}">
        <p14:creationId xmlns:p14="http://schemas.microsoft.com/office/powerpoint/2010/main" val="22802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MODES OF TRANSMISSION</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r>
              <a:rPr lang="en-GB" dirty="0"/>
              <a:t>Human-to-human transmission has been confirmed during the 2019–20 coronavirus pandemic. Transmission occurs primarily via respiratory droplets from coughs and sneezes within a range of about 1.8 metres (6 ft.).</a:t>
            </a:r>
            <a:endParaRPr lang="en-US" dirty="0"/>
          </a:p>
          <a:p>
            <a:r>
              <a:rPr lang="en-GB" dirty="0"/>
              <a:t> Indirect contact via contaminated surfaces is another possible cause of infection. Preliminary research indicates that the virus may remain viable on plastic and steel for up to three days, but does not survive on cardboard for more than one day or on copper for more than four hours; the virus is inactivated by soap, which destabilises its lipid bilayer. Viral RNA has also been found in stool samples from infected people.</a:t>
            </a:r>
            <a:endParaRPr lang="en-US" dirty="0"/>
          </a:p>
          <a:p>
            <a:r>
              <a:rPr lang="en-GB" b="1" dirty="0"/>
              <a:t> </a:t>
            </a:r>
            <a:endParaRPr lang="en-US" dirty="0"/>
          </a:p>
          <a:p>
            <a:r>
              <a:rPr lang="en-GB" b="1" dirty="0"/>
              <a:t> </a:t>
            </a:r>
            <a:endParaRPr lang="en-US" dirty="0"/>
          </a:p>
          <a:p>
            <a:pPr algn="just"/>
            <a:endParaRPr lang="en-GB" dirty="0"/>
          </a:p>
        </p:txBody>
      </p:sp>
    </p:spTree>
    <p:extLst>
      <p:ext uri="{BB962C8B-B14F-4D97-AF65-F5344CB8AC3E}">
        <p14:creationId xmlns:p14="http://schemas.microsoft.com/office/powerpoint/2010/main" val="12908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PREVENTIVE MEASURES</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r>
              <a:rPr lang="en-GB" dirty="0"/>
              <a:t>As the cure for the corona virus disease remains unknown, there are a number of things we can to prevent and avoid further spread of the virus. They include the following:</a:t>
            </a:r>
            <a:endParaRPr lang="en-US" dirty="0"/>
          </a:p>
          <a:p>
            <a:r>
              <a:rPr lang="en-GB" dirty="0"/>
              <a:t> </a:t>
            </a:r>
            <a:endParaRPr lang="en-US" dirty="0"/>
          </a:p>
          <a:p>
            <a:pPr lvl="0"/>
            <a:r>
              <a:rPr lang="en-GB" dirty="0"/>
              <a:t> </a:t>
            </a:r>
            <a:r>
              <a:rPr lang="en-US" dirty="0"/>
              <a:t>Wash your hands regularly for 20 seconds, with soap and water or alcohol-based hand rub.</a:t>
            </a:r>
          </a:p>
          <a:p>
            <a:pPr lvl="0"/>
            <a:r>
              <a:rPr lang="en-US" dirty="0"/>
              <a:t>Cover your nose and mouth with a disposable tissue or flexed elbow when you cough or sneeze.</a:t>
            </a:r>
          </a:p>
          <a:p>
            <a:pPr lvl="0"/>
            <a:r>
              <a:rPr lang="en-US" dirty="0"/>
              <a:t>Avoid close contact (1 meter or 3 feet) with people who are unwell.</a:t>
            </a:r>
          </a:p>
          <a:p>
            <a:pPr lvl="0"/>
            <a:r>
              <a:rPr lang="en-US" dirty="0"/>
              <a:t>Stay home and self-isolate from others in the household if you feel unwell.</a:t>
            </a:r>
          </a:p>
          <a:p>
            <a:pPr lvl="0"/>
            <a:r>
              <a:rPr lang="en-US" dirty="0"/>
              <a:t>Don't touch your eyes, nose, or mouth if your hands are not clean.</a:t>
            </a:r>
          </a:p>
          <a:p>
            <a:r>
              <a:rPr lang="en-GB" dirty="0"/>
              <a:t> </a:t>
            </a:r>
            <a:endParaRPr lang="en-US" dirty="0"/>
          </a:p>
          <a:p>
            <a:pPr algn="just"/>
            <a:endParaRPr lang="en-GB" dirty="0"/>
          </a:p>
        </p:txBody>
      </p:sp>
    </p:spTree>
    <p:extLst>
      <p:ext uri="{BB962C8B-B14F-4D97-AF65-F5344CB8AC3E}">
        <p14:creationId xmlns:p14="http://schemas.microsoft.com/office/powerpoint/2010/main" val="183332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ENGINEERING STRATEGIES</a:t>
            </a:r>
            <a:br>
              <a:rPr lang="en-GB" dirty="0"/>
            </a:br>
            <a:endParaRPr lang="en-GB" dirty="0"/>
          </a:p>
        </p:txBody>
      </p:sp>
      <p:sp>
        <p:nvSpPr>
          <p:cNvPr id="3" name="Content Placeholder 2"/>
          <p:cNvSpPr>
            <a:spLocks noGrp="1"/>
          </p:cNvSpPr>
          <p:nvPr>
            <p:ph idx="1"/>
          </p:nvPr>
        </p:nvSpPr>
        <p:spPr>
          <a:xfrm>
            <a:off x="438539" y="1268760"/>
            <a:ext cx="8229600" cy="4525963"/>
          </a:xfrm>
        </p:spPr>
        <p:txBody>
          <a:bodyPr>
            <a:normAutofit fontScale="55000" lnSpcReduction="20000"/>
          </a:bodyPr>
          <a:lstStyle/>
          <a:p>
            <a:r>
              <a:rPr lang="en-GB" dirty="0"/>
              <a:t>The basic strategies in the control of an outbreak are containment and mitigation. Containment may be undertaken in the early stages of the outbreak, including contact tracing and isolating infected individuals to stop the disease from spreading to the rest of the population, other public health interventions on infection control, and therapeutic countermeasures such as vaccinations which may be effective if available. When it becomes apparent that it is no longer possible to contain the spread of the disease, management will then move on to the mitigation stage, in which measures are taken to slow the spread of the disease and mitigate its effects on society and the healthcare system. In reality, containment and mitigation measures may be undertaken simultaneously.</a:t>
            </a:r>
            <a:endParaRPr lang="en-US" dirty="0"/>
          </a:p>
          <a:p>
            <a:r>
              <a:rPr lang="en-GB" dirty="0"/>
              <a:t>Another strategy, suppression, requires more extreme long-term non-pharmaceutical interventions so as to reverse the pandemic by reducing the basic reproduction number to less than 1. The suppression strategy, which includes stringent population-wide social distancing, home isolation of cases, and household quarantine, was undertaken by China during the 2019–20 coronavirus pandemic where entire cities were placed under lockdown, but such strategy carries with it considerable social and economic costs.</a:t>
            </a:r>
            <a:endParaRPr lang="en-US" dirty="0"/>
          </a:p>
          <a:p>
            <a:r>
              <a:rPr lang="en-GB" dirty="0"/>
              <a:t>Some of the engineering strategies employed in this current situation are:</a:t>
            </a:r>
            <a:endParaRPr lang="en-US" dirty="0"/>
          </a:p>
          <a:p>
            <a:pPr algn="just"/>
            <a:endParaRPr lang="en-GB" dirty="0"/>
          </a:p>
        </p:txBody>
      </p:sp>
    </p:spTree>
    <p:extLst>
      <p:ext uri="{BB962C8B-B14F-4D97-AF65-F5344CB8AC3E}">
        <p14:creationId xmlns:p14="http://schemas.microsoft.com/office/powerpoint/2010/main" val="205381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pPr lvl="0"/>
            <a:r>
              <a:rPr lang="en-US" b="1" dirty="0"/>
              <a:t> </a:t>
            </a:r>
            <a:r>
              <a:rPr lang="en-GB" b="1" dirty="0"/>
              <a:t>HELP MARKSON DEVELOP PROTECTIVE GEAR FOR MEDICAL PERSONNEL</a:t>
            </a:r>
            <a:endParaRPr lang="en-US" dirty="0"/>
          </a:p>
          <a:p>
            <a:r>
              <a:rPr lang="en-GB" dirty="0"/>
              <a:t>Doctors, nurses, and EMTs are desperate for masks and other protective </a:t>
            </a:r>
            <a:r>
              <a:rPr lang="en-GB" dirty="0" err="1"/>
              <a:t>equipmets</a:t>
            </a:r>
            <a:r>
              <a:rPr lang="en-GB" dirty="0"/>
              <a:t> both for their own safety and that of their patients. Despite extraordinary efforts on the parts of hospital leaders and philanthropists, the demand for protective gears continues to rise.</a:t>
            </a:r>
            <a:endParaRPr lang="en-US" dirty="0"/>
          </a:p>
          <a:p>
            <a:r>
              <a:rPr lang="en-GB" dirty="0"/>
              <a:t>Engineers can use the knowledge of 3 dimensional printing to help speed up the production of these protective gears to decrease the rise in demand for protective gears.</a:t>
            </a:r>
            <a:endParaRPr lang="en-US" dirty="0"/>
          </a:p>
          <a:p>
            <a:r>
              <a:rPr lang="en-GB" dirty="0"/>
              <a:t> </a:t>
            </a:r>
            <a:endParaRPr lang="en-US" dirty="0"/>
          </a:p>
          <a:p>
            <a:pPr algn="just"/>
            <a:endParaRPr lang="en-GB" dirty="0"/>
          </a:p>
        </p:txBody>
      </p:sp>
    </p:spTree>
    <p:extLst>
      <p:ext uri="{BB962C8B-B14F-4D97-AF65-F5344CB8AC3E}">
        <p14:creationId xmlns:p14="http://schemas.microsoft.com/office/powerpoint/2010/main" val="207062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normAutofit fontScale="85000" lnSpcReduction="20000"/>
          </a:bodyPr>
          <a:lstStyle/>
          <a:p>
            <a:pPr lvl="0"/>
            <a:r>
              <a:rPr lang="en-GB" b="1" dirty="0"/>
              <a:t>HELP TO DEVELOP AN OPEN-SOURCE VENTILATOR</a:t>
            </a:r>
            <a:endParaRPr lang="en-US" dirty="0"/>
          </a:p>
          <a:p>
            <a:r>
              <a:rPr lang="en-GB" dirty="0"/>
              <a:t>For patients with severe forms of the coronavirus, ventilators are an essential lifeline. Unfortunately, they are also in small number of supplies in hospitals and regions.</a:t>
            </a:r>
            <a:endParaRPr lang="en-US" dirty="0"/>
          </a:p>
          <a:p>
            <a:r>
              <a:rPr lang="en-GB" dirty="0"/>
              <a:t>A team of engineers and medics can help to solve the problem of ventilators shortages with an open </a:t>
            </a:r>
            <a:r>
              <a:rPr lang="en-GB" dirty="0" err="1"/>
              <a:t>souce</a:t>
            </a:r>
            <a:r>
              <a:rPr lang="en-GB" dirty="0"/>
              <a:t>-source model they are calling the </a:t>
            </a:r>
            <a:r>
              <a:rPr lang="en-GB" dirty="0" err="1"/>
              <a:t>OxVent</a:t>
            </a:r>
            <a:r>
              <a:rPr lang="en-GB" dirty="0"/>
              <a:t>. While the project is relatively advanced, engineers are working tirelessly to ensure the demands of ventilators are meet in the world in other to have a fighting chance against the corona virus.</a:t>
            </a:r>
            <a:endParaRPr lang="en-US" dirty="0"/>
          </a:p>
          <a:p>
            <a:pPr marL="0" indent="0" algn="just">
              <a:buNone/>
            </a:pPr>
            <a:endParaRPr lang="en-GB" dirty="0"/>
          </a:p>
        </p:txBody>
      </p:sp>
    </p:spTree>
    <p:extLst>
      <p:ext uri="{BB962C8B-B14F-4D97-AF65-F5344CB8AC3E}">
        <p14:creationId xmlns:p14="http://schemas.microsoft.com/office/powerpoint/2010/main" val="177003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normAutofit fontScale="85000" lnSpcReduction="10000"/>
          </a:bodyPr>
          <a:lstStyle/>
          <a:p>
            <a:pPr lvl="0"/>
            <a:r>
              <a:rPr lang="en-GB" b="1" dirty="0"/>
              <a:t>CORONA VIRUS ISOLATION PODS </a:t>
            </a:r>
            <a:endParaRPr lang="en-US" dirty="0"/>
          </a:p>
          <a:p>
            <a:r>
              <a:rPr lang="en-GB" dirty="0"/>
              <a:t>Special fully-sealed isolation pods were created by Mexican engineers for safely transporting covid-19 patients. The specially designed pods are equipped  with air pumps that  create a negative pressure within the sealed space.</a:t>
            </a:r>
            <a:endParaRPr lang="en-US" dirty="0"/>
          </a:p>
          <a:p>
            <a:r>
              <a:rPr lang="en-GB" dirty="0"/>
              <a:t>The negative pressure means that, even if the plastic lining of the pod is torn during the transfer of a patient, any fluid will remain inside the isolation pods which is an ingenious method to stop the spread of the infectious disease amongst health care workers.</a:t>
            </a:r>
            <a:endParaRPr lang="en-US" dirty="0"/>
          </a:p>
          <a:p>
            <a:pPr marL="0" indent="0" algn="just">
              <a:buNone/>
            </a:pPr>
            <a:endParaRPr lang="en-GB" dirty="0"/>
          </a:p>
        </p:txBody>
      </p:sp>
    </p:spTree>
    <p:extLst>
      <p:ext uri="{BB962C8B-B14F-4D97-AF65-F5344CB8AC3E}">
        <p14:creationId xmlns:p14="http://schemas.microsoft.com/office/powerpoint/2010/main" val="954574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1121</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ASSESSMENT OF OCCUPATIONAL HAZARDS AND DEVELOPMENT OF ENGINEERING EQUIPMENT TO SUPPORT HEALTH WORKERS AGAINST COVID-19</vt:lpstr>
      <vt:lpstr>COVID-19 </vt:lpstr>
      <vt:lpstr>SIGNS AND SYMPTOMS </vt:lpstr>
      <vt:lpstr>MODES OF TRANSMISSION </vt:lpstr>
      <vt:lpstr>PREVENTIVE MEASURES </vt:lpstr>
      <vt:lpstr>ENGINEERING STRATEGIES </vt:lpstr>
      <vt:lpstr>PowerPoint Presentation</vt:lpstr>
      <vt:lpstr>PowerPoint Presentation</vt:lpstr>
      <vt:lpstr>PowerPoint Presentation</vt:lpstr>
      <vt:lpstr>CONCLUSION </vt:lpstr>
      <vt:lpstr>RECOMMENDATION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OLAYINKA</cp:lastModifiedBy>
  <cp:revision>4</cp:revision>
  <dcterms:created xsi:type="dcterms:W3CDTF">2020-04-10T23:50:41Z</dcterms:created>
  <dcterms:modified xsi:type="dcterms:W3CDTF">2020-04-13T22:51:52Z</dcterms:modified>
</cp:coreProperties>
</file>