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8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5" r:id="rId16"/>
    <p:sldId id="274" r:id="rId17"/>
    <p:sldId id="279" r:id="rId18"/>
    <p:sldId id="273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47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99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5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1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4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AC6C-0198-482B-9A10-76D1E647A17D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CCE3E0-03D2-4D9B-A6E6-139E315A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4F58-CD17-4947-A21C-7D167DC2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525" y="1324304"/>
            <a:ext cx="10464088" cy="3453078"/>
          </a:xfrm>
        </p:spPr>
        <p:txBody>
          <a:bodyPr/>
          <a:lstStyle/>
          <a:p>
            <a:pPr algn="ctr"/>
            <a:r>
              <a:rPr lang="en-US" b="1" dirty="0"/>
              <a:t>WORLD CULTURAL/ SPORT FESTIVAL AND HOLIDAYS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BD8B-CF20-46F5-964F-92184E75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60FE-2A9B-46F4-8A03-66D4C224C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Culture can be expressed through art e.g. painting, sculpturing, architecture, dance and music</a:t>
            </a:r>
          </a:p>
          <a:p>
            <a:pPr algn="just"/>
            <a:r>
              <a:rPr lang="en-US" dirty="0"/>
              <a:t>GOVERNMENT</a:t>
            </a:r>
          </a:p>
          <a:p>
            <a:pPr algn="just"/>
            <a:r>
              <a:rPr lang="en-US" dirty="0"/>
              <a:t>Democracy is government for the people, herein, the government lies with the people of the nation</a:t>
            </a:r>
          </a:p>
          <a:p>
            <a:pPr algn="just"/>
            <a:r>
              <a:rPr lang="en-US" dirty="0"/>
              <a:t>Types of government can reflect a country’s culture</a:t>
            </a:r>
          </a:p>
          <a:p>
            <a:pPr algn="just"/>
            <a:r>
              <a:rPr lang="en-US" dirty="0"/>
              <a:t>Some government are led by individuals</a:t>
            </a:r>
          </a:p>
          <a:p>
            <a:pPr algn="just"/>
            <a:r>
              <a:rPr lang="en-US" dirty="0"/>
              <a:t>In dictatorship, dictators control and rule as they wish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3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6CAF-AAB6-45AD-A642-36160ABB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A0D4-583E-4885-AAA4-14801753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a monarchy, kings and queens inherit the power to rule </a:t>
            </a:r>
            <a:r>
              <a:rPr lang="en-US" dirty="0" err="1"/>
              <a:t>e.g</a:t>
            </a:r>
            <a:r>
              <a:rPr lang="en-US" dirty="0"/>
              <a:t> the queen of England</a:t>
            </a:r>
          </a:p>
          <a:p>
            <a:pPr algn="just"/>
            <a:r>
              <a:rPr lang="en-US" dirty="0"/>
              <a:t>THE ECONOMY</a:t>
            </a:r>
          </a:p>
          <a:p>
            <a:pPr algn="just"/>
            <a:r>
              <a:rPr lang="en-US" dirty="0"/>
              <a:t>This system determines what goods and services to exchange and set rules to be followed</a:t>
            </a:r>
          </a:p>
        </p:txBody>
      </p:sp>
    </p:spTree>
    <p:extLst>
      <p:ext uri="{BB962C8B-B14F-4D97-AF65-F5344CB8AC3E}">
        <p14:creationId xmlns:p14="http://schemas.microsoft.com/office/powerpoint/2010/main" val="339251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C678-5774-4322-A0A5-EA6CF090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HOLIDAYS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46A27-3D3C-4566-BC0E-F0257F57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74" y="1348606"/>
            <a:ext cx="7338191" cy="55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5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6AF1-0866-4491-9A0A-7A27BFD5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HOLIDAY AND TRADITIONS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920BC-F411-4C3C-AD2D-058C2BC7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815"/>
            <a:ext cx="6076950" cy="4562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82B04C-165B-4C50-A2DB-FEB9E0B7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2" y="157825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1A35-EA8E-421D-BECE-A7ADF51A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HOLIDAYS AND TRADITIONS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88AAD-E2A8-4586-AB2C-CC3DCA7D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9" y="1770191"/>
            <a:ext cx="5717190" cy="4292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AF789-643B-4040-886D-1D43974C2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71" y="1770191"/>
            <a:ext cx="6445416" cy="42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FA85-1261-44C7-A455-E04C4A1D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EC81-FEAC-49EE-B6A8-1531463B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republic of Turkey is an Eurasian country that stretches across the Anatolian Peninsula in western Asia and Thrace in the Balkan region of south Eastern Region</a:t>
            </a:r>
          </a:p>
          <a:p>
            <a:r>
              <a:rPr lang="en-US" dirty="0"/>
              <a:t>LANGUAGE: Turkish</a:t>
            </a:r>
          </a:p>
          <a:p>
            <a:r>
              <a:rPr lang="en-US" dirty="0"/>
              <a:t>RELIGION: Muslim, Sunni, Alevi and Christians</a:t>
            </a:r>
          </a:p>
          <a:p>
            <a:r>
              <a:rPr lang="en-US" dirty="0"/>
              <a:t>DANCES: </a:t>
            </a:r>
            <a:r>
              <a:rPr lang="en-US" dirty="0" err="1"/>
              <a:t>Horon</a:t>
            </a:r>
            <a:r>
              <a:rPr lang="en-US" dirty="0"/>
              <a:t> and </a:t>
            </a:r>
            <a:r>
              <a:rPr lang="en-US" dirty="0" err="1"/>
              <a:t>Kasik</a:t>
            </a:r>
            <a:r>
              <a:rPr lang="en-US" dirty="0"/>
              <a:t> </a:t>
            </a:r>
            <a:r>
              <a:rPr lang="en-US" dirty="0" err="1"/>
              <a:t>Oyunu</a:t>
            </a:r>
            <a:r>
              <a:rPr lang="en-US" dirty="0"/>
              <a:t>, Whirling Dervishes Sufi</a:t>
            </a:r>
          </a:p>
          <a:p>
            <a:r>
              <a:rPr lang="en-US" dirty="0"/>
              <a:t>ART: </a:t>
            </a:r>
            <a:r>
              <a:rPr lang="en-US" dirty="0" err="1"/>
              <a:t>Hacivat</a:t>
            </a:r>
            <a:r>
              <a:rPr lang="en-US" dirty="0"/>
              <a:t> and </a:t>
            </a:r>
            <a:r>
              <a:rPr lang="en-US" dirty="0" err="1"/>
              <a:t>Karagoz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E969-46A1-473A-8B41-1B04A50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ZEALAND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1B42C-6252-4595-A343-A5C03127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LOCATION: </a:t>
            </a:r>
            <a:r>
              <a:rPr lang="en-US" dirty="0" err="1"/>
              <a:t>oceania</a:t>
            </a:r>
            <a:r>
              <a:rPr lang="en-US" dirty="0"/>
              <a:t> island in the south pacific of Australia</a:t>
            </a:r>
          </a:p>
          <a:p>
            <a:pPr algn="just"/>
            <a:r>
              <a:rPr lang="en-US" dirty="0"/>
              <a:t>CAPITAL: wellington</a:t>
            </a:r>
          </a:p>
          <a:p>
            <a:pPr algn="just"/>
            <a:r>
              <a:rPr lang="en-US" dirty="0"/>
              <a:t>NATURAL RESOURCES: Natural gas, iron ore, coal, gas, timber.</a:t>
            </a:r>
          </a:p>
          <a:p>
            <a:pPr algn="just"/>
            <a:r>
              <a:rPr lang="en-US" dirty="0"/>
              <a:t>AGRICULTURE: wheat, Barley, potatoes, fruits </a:t>
            </a:r>
            <a:r>
              <a:rPr lang="en-US" dirty="0" err="1"/>
              <a:t>e.t.c</a:t>
            </a:r>
            <a:endParaRPr lang="en-US" dirty="0"/>
          </a:p>
          <a:p>
            <a:pPr algn="just"/>
            <a:r>
              <a:rPr lang="en-US" dirty="0"/>
              <a:t>RITUALS: </a:t>
            </a:r>
            <a:r>
              <a:rPr lang="en-US" dirty="0" err="1"/>
              <a:t>Powhiri</a:t>
            </a:r>
            <a:r>
              <a:rPr lang="en-US" dirty="0"/>
              <a:t>, Maori culture</a:t>
            </a:r>
          </a:p>
          <a:p>
            <a:pPr algn="just"/>
            <a:r>
              <a:rPr lang="en-US" dirty="0"/>
              <a:t>GREETINGS: Hongi</a:t>
            </a:r>
          </a:p>
          <a:p>
            <a:pPr algn="just"/>
            <a:r>
              <a:rPr lang="en-US" dirty="0"/>
              <a:t>ART: Ta </a:t>
            </a:r>
            <a:r>
              <a:rPr lang="en-US" dirty="0" err="1"/>
              <a:t>Moko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F501-BF21-49C0-BC2D-D16F7373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C39A-737A-4965-A9DD-221C8920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RELIGION: Hinduism, Buddhism, Jainism, </a:t>
            </a:r>
            <a:r>
              <a:rPr lang="en-US" dirty="0" err="1"/>
              <a:t>Sikkhism</a:t>
            </a:r>
            <a:endParaRPr lang="en-US" dirty="0"/>
          </a:p>
          <a:p>
            <a:pPr algn="just"/>
            <a:r>
              <a:rPr lang="en-US" dirty="0"/>
              <a:t>LANGUAGE: Hindu, English</a:t>
            </a:r>
          </a:p>
          <a:p>
            <a:pPr algn="just"/>
            <a:r>
              <a:rPr lang="en-US" dirty="0"/>
              <a:t>PERFORMING ARTS: Bhangra of Punjab, Bihu of Assam, Chau of </a:t>
            </a:r>
            <a:r>
              <a:rPr lang="en-US" dirty="0" err="1"/>
              <a:t>Jarkhand</a:t>
            </a:r>
            <a:r>
              <a:rPr lang="en-US" dirty="0"/>
              <a:t>, </a:t>
            </a:r>
            <a:r>
              <a:rPr lang="en-US" dirty="0" err="1"/>
              <a:t>odisi</a:t>
            </a:r>
            <a:r>
              <a:rPr lang="en-US" dirty="0"/>
              <a:t> of Orissa</a:t>
            </a:r>
          </a:p>
          <a:p>
            <a:pPr algn="just"/>
            <a:r>
              <a:rPr lang="en-US" dirty="0"/>
              <a:t>DRESSING: Sari for women, Lungi for 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7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205A-BA40-4BBA-BC94-94DC7D75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A0AB-5CAE-46A7-908F-8DFC097AC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CHINA:</a:t>
            </a:r>
          </a:p>
          <a:p>
            <a:pPr algn="just"/>
            <a:r>
              <a:rPr lang="en-US" dirty="0"/>
              <a:t>OFFICIAL NAME: People’s Republic of China</a:t>
            </a:r>
          </a:p>
          <a:p>
            <a:pPr algn="just"/>
            <a:r>
              <a:rPr lang="en-US" dirty="0"/>
              <a:t>CAPITAL: BEIJING</a:t>
            </a:r>
          </a:p>
          <a:p>
            <a:pPr algn="just"/>
            <a:r>
              <a:rPr lang="en-US" dirty="0"/>
              <a:t>BIGGET CITY: SHANGHAI</a:t>
            </a:r>
          </a:p>
          <a:p>
            <a:pPr algn="just"/>
            <a:r>
              <a:rPr lang="en-US" dirty="0"/>
              <a:t>RELIGION: </a:t>
            </a:r>
            <a:r>
              <a:rPr lang="en-US" dirty="0" err="1"/>
              <a:t>Taiost</a:t>
            </a:r>
            <a:r>
              <a:rPr lang="en-US" dirty="0"/>
              <a:t>, Buddhist, Christian and Muslim</a:t>
            </a:r>
          </a:p>
          <a:p>
            <a:pPr algn="just"/>
            <a:r>
              <a:rPr lang="en-US" dirty="0"/>
              <a:t>HOLIDAYS: Chinese New Year</a:t>
            </a:r>
          </a:p>
          <a:p>
            <a:pPr algn="just"/>
            <a:r>
              <a:rPr lang="en-US" dirty="0"/>
              <a:t>FOOD: Steamed Dumplings</a:t>
            </a:r>
          </a:p>
          <a:p>
            <a:pPr algn="just"/>
            <a:r>
              <a:rPr lang="en-US" dirty="0"/>
              <a:t>DANCE: Lively Dragon and Lion Dance</a:t>
            </a:r>
          </a:p>
        </p:txBody>
      </p:sp>
    </p:spTree>
    <p:extLst>
      <p:ext uri="{BB962C8B-B14F-4D97-AF65-F5344CB8AC3E}">
        <p14:creationId xmlns:p14="http://schemas.microsoft.com/office/powerpoint/2010/main" val="46086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285D-7D9A-4FA1-8C2D-B80395EE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ISTANBUL PALACE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6D02D-33B1-4BBA-941D-B917D51C3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926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1241-F7D9-4F68-B052-C625BDB4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IN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E490-8465-4E7E-AE54-59A667807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Culture is an expression of how people eat, behave and think. Its often reflected in symbols.</a:t>
            </a:r>
          </a:p>
          <a:p>
            <a:pPr algn="just"/>
            <a:r>
              <a:rPr lang="en-US" dirty="0"/>
              <a:t>SYMBOLS: can be defined as an object that signifies something or stands for something</a:t>
            </a:r>
          </a:p>
        </p:txBody>
      </p:sp>
    </p:spTree>
    <p:extLst>
      <p:ext uri="{BB962C8B-B14F-4D97-AF65-F5344CB8AC3E}">
        <p14:creationId xmlns:p14="http://schemas.microsoft.com/office/powerpoint/2010/main" val="374998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4D9E-A582-4E95-A30C-72831274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99943-CBE6-4FC1-A41A-2AFCFC93A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LANGUAGE: Australian English</a:t>
            </a:r>
          </a:p>
          <a:p>
            <a:pPr algn="just"/>
            <a:r>
              <a:rPr lang="en-US" dirty="0"/>
              <a:t>ARTS: Film, music, painting, theatre, dance and crafts</a:t>
            </a:r>
          </a:p>
          <a:p>
            <a:pPr algn="just"/>
            <a:r>
              <a:rPr lang="en-US" dirty="0"/>
              <a:t>DRESSING: no official designated dressing but there is bush wear and surf wear</a:t>
            </a:r>
          </a:p>
          <a:p>
            <a:pPr algn="just"/>
            <a:r>
              <a:rPr lang="en-US" dirty="0"/>
              <a:t>SPORT: Cricket, Football and Rugby League</a:t>
            </a:r>
          </a:p>
          <a:p>
            <a:pPr algn="just"/>
            <a:r>
              <a:rPr lang="en-US" dirty="0"/>
              <a:t>ATTRACTIONS: Uluru, Barossa Valley, Flinders Rangers, Freycinet Peninsula, Kakadu National Park, Snowy mountains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1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725A-D9DB-4977-A8EE-0EE323FA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9527-B0B5-4656-BA43-2D4CEF576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Culture are the customs, traditions, beliefs and values that a group of people share</a:t>
            </a:r>
          </a:p>
          <a:p>
            <a:pPr algn="just"/>
            <a:r>
              <a:rPr lang="en-US" dirty="0"/>
              <a:t>It includes language, way of life, eat, make, believe and how they dress</a:t>
            </a:r>
          </a:p>
          <a:p>
            <a:pPr algn="just"/>
            <a:r>
              <a:rPr lang="en-US" dirty="0"/>
              <a:t>ELEMENTS OF CULTURE</a:t>
            </a:r>
          </a:p>
          <a:p>
            <a:pPr algn="just"/>
            <a:r>
              <a:rPr lang="en-US" dirty="0"/>
              <a:t>Symbols, language, values and norms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0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9398-319A-4107-B8AC-C7E2F852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2BF9-F0C4-4E04-83D7-77C148CEC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existence of a variety of cultural or ethnic groups</a:t>
            </a:r>
          </a:p>
        </p:txBody>
      </p:sp>
    </p:spTree>
    <p:extLst>
      <p:ext uri="{BB962C8B-B14F-4D97-AF65-F5344CB8AC3E}">
        <p14:creationId xmlns:p14="http://schemas.microsoft.com/office/powerpoint/2010/main" val="271673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52A9-C073-4516-B56E-2FCDA8BF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CIVILISATION AND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BA07-9F51-454E-809C-A4E2544AA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Civilization is a society that has highly developed technology and culture.</a:t>
            </a:r>
          </a:p>
          <a:p>
            <a:pPr algn="just"/>
            <a:r>
              <a:rPr lang="en-US" dirty="0"/>
              <a:t>A civilization’s culture impacts people’s morals and values</a:t>
            </a:r>
          </a:p>
          <a:p>
            <a:pPr algn="just"/>
            <a:r>
              <a:rPr lang="en-US" dirty="0"/>
              <a:t>CULTURE REGION</a:t>
            </a:r>
          </a:p>
          <a:p>
            <a:pPr algn="just"/>
            <a:r>
              <a:rPr lang="en-US" dirty="0"/>
              <a:t>A cultural region is an area that comes together unified as a result of a common cultural traits or characteristics. </a:t>
            </a:r>
            <a:r>
              <a:rPr lang="en-US" dirty="0" err="1"/>
              <a:t>E.g</a:t>
            </a:r>
            <a:r>
              <a:rPr lang="en-US" dirty="0"/>
              <a:t> Mexico, central America and South America form the cultural trait of Latin America</a:t>
            </a:r>
          </a:p>
        </p:txBody>
      </p:sp>
    </p:spTree>
    <p:extLst>
      <p:ext uri="{BB962C8B-B14F-4D97-AF65-F5344CB8AC3E}">
        <p14:creationId xmlns:p14="http://schemas.microsoft.com/office/powerpoint/2010/main" val="247512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2D31-AC04-400E-903F-C1D9AC1D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0C815-276A-4082-B119-C92A0765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social groups, geographers study the rich, middle class and the poor people</a:t>
            </a:r>
          </a:p>
          <a:p>
            <a:pPr algn="just"/>
            <a:r>
              <a:rPr lang="en-US" dirty="0"/>
              <a:t>They may look at age and gender</a:t>
            </a:r>
          </a:p>
          <a:p>
            <a:pPr algn="just"/>
            <a:r>
              <a:rPr lang="en-US" dirty="0"/>
              <a:t>They study different ethnic groups or common language, religion, history and physical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3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607A-85D9-4708-BD7E-9C6C29F0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F6AC-27FA-42D7-92CE-AB95C5A68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It’s a local form of dialect that differs from the main language that people speak</a:t>
            </a:r>
          </a:p>
          <a:p>
            <a:pPr algn="just"/>
            <a:r>
              <a:rPr lang="en-US" dirty="0"/>
              <a:t>RELIGION</a:t>
            </a:r>
          </a:p>
          <a:p>
            <a:pPr algn="just"/>
            <a:r>
              <a:rPr lang="en-US" dirty="0"/>
              <a:t>Its helps people answer basic questions about life’s meaning</a:t>
            </a:r>
          </a:p>
          <a:p>
            <a:pPr algn="just"/>
            <a:r>
              <a:rPr lang="en-US" dirty="0"/>
              <a:t>There are various religious beliefs which has resulted in a lot of conflict and struggles based on religious differences.</a:t>
            </a:r>
          </a:p>
        </p:txBody>
      </p:sp>
    </p:spTree>
    <p:extLst>
      <p:ext uri="{BB962C8B-B14F-4D97-AF65-F5344CB8AC3E}">
        <p14:creationId xmlns:p14="http://schemas.microsoft.com/office/powerpoint/2010/main" val="382271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A3D5-3DCF-41A0-A133-A29A049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B794-417A-4406-8878-DCD7528CE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Daily life means different things. It could include how we eat, greet, prepare etc.</a:t>
            </a:r>
          </a:p>
          <a:p>
            <a:pPr algn="just"/>
            <a:r>
              <a:rPr lang="en-US" dirty="0"/>
              <a:t>Types or shapes of houses</a:t>
            </a:r>
          </a:p>
          <a:p>
            <a:pPr algn="just"/>
            <a:r>
              <a:rPr lang="en-US" dirty="0"/>
              <a:t>Routines being followed</a:t>
            </a:r>
          </a:p>
        </p:txBody>
      </p:sp>
    </p:spTree>
    <p:extLst>
      <p:ext uri="{BB962C8B-B14F-4D97-AF65-F5344CB8AC3E}">
        <p14:creationId xmlns:p14="http://schemas.microsoft.com/office/powerpoint/2010/main" val="250427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B935-904B-491D-B475-A750D40B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EE302-BBA5-41DD-BE99-57E6C0CD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shapes the world how people see them</a:t>
            </a:r>
          </a:p>
          <a:p>
            <a:pPr algn="just"/>
            <a:r>
              <a:rPr lang="en-US" dirty="0"/>
              <a:t>Many cultures celebrate holidays that honor their heroes and heroines due to the history that has been learnt</a:t>
            </a:r>
          </a:p>
          <a:p>
            <a:pPr algn="just"/>
            <a:r>
              <a:rPr lang="en-US" dirty="0"/>
              <a:t>A culture is remembered by how it recognizes it successes as well as its disasters and threats, it has faced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27198745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{62CED048-F862-B442-9724-EFB05A002567}tf10001069</Template>
  <TotalTime>185</TotalTime>
  <Words>699</Words>
  <Application>Microsoft Macintosh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WORLD CULTURAL/ SPORT FESTIVAL AND HOLIDAYS</vt:lpstr>
      <vt:lpstr>CULTURE IN EXPRESSION</vt:lpstr>
      <vt:lpstr>DEFINITION OF CULTURE</vt:lpstr>
      <vt:lpstr>CULTURAL DIVERSITY</vt:lpstr>
      <vt:lpstr>CIVILISATION AND CULTURE</vt:lpstr>
      <vt:lpstr>SOCIAL GROUPS </vt:lpstr>
      <vt:lpstr>LANGUAGE</vt:lpstr>
      <vt:lpstr>DAILY LIFE</vt:lpstr>
      <vt:lpstr>HISTORY</vt:lpstr>
      <vt:lpstr>ARTS</vt:lpstr>
      <vt:lpstr>Government</vt:lpstr>
      <vt:lpstr>UNUSUAL HOLIDAYS</vt:lpstr>
      <vt:lpstr>UNUSUAL HOLIDAY AND TRADITIONS</vt:lpstr>
      <vt:lpstr>UNUSUAL HOLIDAYS AND TRADITIONS</vt:lpstr>
      <vt:lpstr>TURKEY</vt:lpstr>
      <vt:lpstr>NEW ZEALAND</vt:lpstr>
      <vt:lpstr>INDIA</vt:lpstr>
      <vt:lpstr>GLOBAL CULTURE</vt:lpstr>
      <vt:lpstr>ISTANBUL PALACE</vt:lpstr>
      <vt:lpstr>AUSTRALIA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CULTURE</dc:title>
  <dc:creator>user</dc:creator>
  <cp:lastModifiedBy>Microsoft Office User</cp:lastModifiedBy>
  <cp:revision>15</cp:revision>
  <dcterms:created xsi:type="dcterms:W3CDTF">2020-04-12T02:32:06Z</dcterms:created>
  <dcterms:modified xsi:type="dcterms:W3CDTF">2020-04-13T22:57:06Z</dcterms:modified>
</cp:coreProperties>
</file>