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00200" y="635000"/>
            <a:ext cx="5943600" cy="558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22331" y="0"/>
            <a:ext cx="349933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91873" y="0"/>
            <a:ext cx="3960253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90157" y="0"/>
            <a:ext cx="3363685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3054" y="0"/>
            <a:ext cx="4337891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59909" y="0"/>
            <a:ext cx="522418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X606C</dc:creator>
  <dcterms:created xsi:type="dcterms:W3CDTF">2015-05-12T07:30:45Z</dcterms:created>
  <dcterms:modified xsi:type="dcterms:W3CDTF">2020-04-14T05:25:01Z</dcterms:modified>
</cp:coreProperties>
</file>