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247257" y="0"/>
            <a:ext cx="6649485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207866" y="0"/>
            <a:ext cx="2728267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261604" y="0"/>
            <a:ext cx="6620792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X624B</dc:creator>
  <dcterms:created xsi:type="dcterms:W3CDTF">2015-05-12T07:30:45Z</dcterms:created>
  <dcterms:modified xsi:type="dcterms:W3CDTF">2020-04-14T13:53:39Z</dcterms:modified>
</cp:coreProperties>
</file>