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B15A1589-8230-4FD3-A6D0-C0BD57F91460}"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46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DA7020-E03A-4C43-BF57-F0A67F9873F9}"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A1589-8230-4FD3-A6D0-C0BD57F91460}" type="slidenum">
              <a:rPr lang="en-GB" smtClean="0"/>
              <a:t>‹#›</a:t>
            </a:fld>
            <a:endParaRPr lang="en-GB"/>
          </a:p>
        </p:txBody>
      </p:sp>
    </p:spTree>
    <p:extLst>
      <p:ext uri="{BB962C8B-B14F-4D97-AF65-F5344CB8AC3E}">
        <p14:creationId xmlns:p14="http://schemas.microsoft.com/office/powerpoint/2010/main" val="306440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80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080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spTree>
    <p:extLst>
      <p:ext uri="{BB962C8B-B14F-4D97-AF65-F5344CB8AC3E}">
        <p14:creationId xmlns:p14="http://schemas.microsoft.com/office/powerpoint/2010/main" val="278613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24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39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103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3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spTree>
    <p:extLst>
      <p:ext uri="{BB962C8B-B14F-4D97-AF65-F5344CB8AC3E}">
        <p14:creationId xmlns:p14="http://schemas.microsoft.com/office/powerpoint/2010/main" val="157364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A7020-E03A-4C43-BF57-F0A67F9873F9}"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A1589-8230-4FD3-A6D0-C0BD57F91460}"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06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DA7020-E03A-4C43-BF57-F0A67F9873F9}"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A1589-8230-4FD3-A6D0-C0BD57F91460}"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50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DA7020-E03A-4C43-BF57-F0A67F9873F9}"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5A1589-8230-4FD3-A6D0-C0BD57F91460}"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29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DA7020-E03A-4C43-BF57-F0A67F9873F9}" type="datetimeFigureOut">
              <a:rPr lang="en-GB" smtClean="0"/>
              <a:t>13/04/2020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5A1589-8230-4FD3-A6D0-C0BD57F9146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64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A7020-E03A-4C43-BF57-F0A67F9873F9}" type="datetimeFigureOut">
              <a:rPr lang="en-GB" smtClean="0"/>
              <a:t>13/04/2020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5A1589-8230-4FD3-A6D0-C0BD57F91460}" type="slidenum">
              <a:rPr lang="en-GB" smtClean="0"/>
              <a:t>‹#›</a:t>
            </a:fld>
            <a:endParaRPr lang="en-GB"/>
          </a:p>
        </p:txBody>
      </p:sp>
    </p:spTree>
    <p:extLst>
      <p:ext uri="{BB962C8B-B14F-4D97-AF65-F5344CB8AC3E}">
        <p14:creationId xmlns:p14="http://schemas.microsoft.com/office/powerpoint/2010/main" val="49741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DA7020-E03A-4C43-BF57-F0A67F9873F9}"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A1589-8230-4FD3-A6D0-C0BD57F91460}"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55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DA7020-E03A-4C43-BF57-F0A67F9873F9}"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A1589-8230-4FD3-A6D0-C0BD57F91460}" type="slidenum">
              <a:rPr lang="en-GB" smtClean="0"/>
              <a:t>‹#›</a:t>
            </a:fld>
            <a:endParaRPr lang="en-GB"/>
          </a:p>
        </p:txBody>
      </p:sp>
    </p:spTree>
    <p:extLst>
      <p:ext uri="{BB962C8B-B14F-4D97-AF65-F5344CB8AC3E}">
        <p14:creationId xmlns:p14="http://schemas.microsoft.com/office/powerpoint/2010/main" val="239082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DA7020-E03A-4C43-BF57-F0A67F9873F9}" type="datetimeFigureOut">
              <a:rPr lang="en-GB" smtClean="0"/>
              <a:t>13/04/2020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5A1589-8230-4FD3-A6D0-C0BD57F91460}" type="slidenum">
              <a:rPr lang="en-GB" smtClean="0"/>
              <a:t>‹#›</a:t>
            </a:fld>
            <a:endParaRPr lang="en-GB"/>
          </a:p>
        </p:txBody>
      </p:sp>
    </p:spTree>
    <p:extLst>
      <p:ext uri="{BB962C8B-B14F-4D97-AF65-F5344CB8AC3E}">
        <p14:creationId xmlns:p14="http://schemas.microsoft.com/office/powerpoint/2010/main" val="217476602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
            </a:r>
            <a:br>
              <a:rPr lang="en-GB" dirty="0"/>
            </a:br>
            <a:r>
              <a:rPr lang="en-GB" dirty="0" smtClean="0"/>
              <a:t>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2000" dirty="0" smtClean="0"/>
              <a:t>OZIORO DOUTIMI PEACE</a:t>
            </a:r>
            <a:br>
              <a:rPr lang="en-GB" sz="2000" dirty="0" smtClean="0"/>
            </a:br>
            <a:r>
              <a:rPr lang="en-GB" sz="2000" dirty="0" smtClean="0"/>
              <a:t>17/ENG03/048</a:t>
            </a:r>
            <a:br>
              <a:rPr lang="en-GB" sz="2000" dirty="0" smtClean="0"/>
            </a:br>
            <a:r>
              <a:rPr lang="en-GB" sz="2000" dirty="0" smtClean="0"/>
              <a:t>CIVIL ENGINEERING.</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TITLE: </a:t>
            </a:r>
          </a:p>
          <a:p>
            <a:r>
              <a:rPr lang="en-GB" sz="2000" dirty="0" smtClean="0">
                <a:latin typeface="+mj-lt"/>
              </a:rPr>
              <a:t>ENGINEERING LAW AND MANAGERIAL ECONOMICS FOR INFRASTRUCTURAL DEVELOPMENTNIN NIGERIA:</a:t>
            </a:r>
          </a:p>
          <a:p>
            <a:r>
              <a:rPr lang="en-GB" sz="2000" dirty="0" smtClean="0">
                <a:latin typeface="+mj-lt"/>
              </a:rPr>
              <a:t>CHALLENGES AND WAY FORWARD</a:t>
            </a:r>
          </a:p>
          <a:p>
            <a:endParaRPr lang="en-GB" sz="2000" dirty="0">
              <a:latin typeface="+mj-lt"/>
            </a:endParaRPr>
          </a:p>
          <a:p>
            <a:endParaRPr lang="en-GB" sz="2000" dirty="0" smtClean="0">
              <a:latin typeface="+mj-lt"/>
            </a:endParaRPr>
          </a:p>
          <a:p>
            <a:endParaRPr lang="en-GB" sz="2000" dirty="0">
              <a:latin typeface="+mj-lt"/>
            </a:endParaRPr>
          </a:p>
          <a:p>
            <a:endParaRPr lang="en-GB" sz="2000" dirty="0" smtClean="0">
              <a:latin typeface="+mj-lt"/>
            </a:endParaRPr>
          </a:p>
          <a:p>
            <a:endParaRPr lang="en-GB" sz="2000" dirty="0">
              <a:latin typeface="+mj-lt"/>
            </a:endParaRPr>
          </a:p>
          <a:p>
            <a:endParaRPr lang="en-GB" sz="2000" dirty="0" smtClean="0">
              <a:latin typeface="+mj-lt"/>
            </a:endParaRPr>
          </a:p>
          <a:p>
            <a:endParaRPr lang="en-GB" sz="2000" dirty="0">
              <a:latin typeface="+mj-lt"/>
            </a:endParaRPr>
          </a:p>
          <a:p>
            <a:endParaRPr lang="en-GB" sz="2000" dirty="0">
              <a:latin typeface="+mj-lt"/>
            </a:endParaRPr>
          </a:p>
        </p:txBody>
      </p:sp>
      <p:sp>
        <p:nvSpPr>
          <p:cNvPr id="4" name="Rectangle 2"/>
          <p:cNvSpPr>
            <a:spLocks noChangeArrowheads="1"/>
          </p:cNvSpPr>
          <p:nvPr/>
        </p:nvSpPr>
        <p:spPr bwMode="auto">
          <a:xfrm>
            <a:off x="2704011" y="1881368"/>
            <a:ext cx="94879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AFE BABALOLA UNIVERSITY ADO EKITI</a:t>
            </a:r>
            <a:endParaRPr kumimoji="0" lang="en-GB" altLang="en-US" sz="1100" b="0" i="0" u="none" strike="noStrike" cap="none" normalizeH="0" baseline="0" dirty="0" smtClean="0">
              <a:ln>
                <a:noFill/>
              </a:ln>
              <a:solidFill>
                <a:schemeClr val="tx1"/>
              </a:solidFill>
              <a:effectLst/>
            </a:endParaRPr>
          </a:p>
        </p:txBody>
      </p:sp>
      <p:sp>
        <p:nvSpPr>
          <p:cNvPr id="5" name="Rectangle 3"/>
          <p:cNvSpPr>
            <a:spLocks noChangeArrowheads="1"/>
          </p:cNvSpPr>
          <p:nvPr/>
        </p:nvSpPr>
        <p:spPr bwMode="auto">
          <a:xfrm>
            <a:off x="5904412" y="3905816"/>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757363"/>
            <a:ext cx="1771650" cy="130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83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CONTENTS</a:t>
            </a:r>
            <a:endParaRPr lang="en-GB" sz="2400" dirty="0"/>
          </a:p>
        </p:txBody>
      </p:sp>
      <p:sp>
        <p:nvSpPr>
          <p:cNvPr id="3" name="Content Placeholder 2"/>
          <p:cNvSpPr>
            <a:spLocks noGrp="1"/>
          </p:cNvSpPr>
          <p:nvPr>
            <p:ph idx="1"/>
          </p:nvPr>
        </p:nvSpPr>
        <p:spPr/>
        <p:txBody>
          <a:bodyPr>
            <a:normAutofit/>
          </a:bodyPr>
          <a:lstStyle/>
          <a:p>
            <a:r>
              <a:rPr lang="en-GB" sz="2000" dirty="0" smtClean="0">
                <a:latin typeface="+mj-lt"/>
              </a:rPr>
              <a:t>INTRODUCTION</a:t>
            </a:r>
          </a:p>
          <a:p>
            <a:r>
              <a:rPr lang="en-GB" sz="2000" dirty="0" smtClean="0">
                <a:latin typeface="+mj-lt"/>
              </a:rPr>
              <a:t>SUMMARY</a:t>
            </a:r>
          </a:p>
          <a:p>
            <a:r>
              <a:rPr lang="en-GB" sz="2000" dirty="0" smtClean="0">
                <a:latin typeface="+mj-lt"/>
              </a:rPr>
              <a:t>INFRASTRUCTURAL CHALLENGES</a:t>
            </a:r>
          </a:p>
          <a:p>
            <a:r>
              <a:rPr lang="en-GB" sz="2000" dirty="0" smtClean="0">
                <a:latin typeface="+mj-lt"/>
              </a:rPr>
              <a:t>CONCLUSION</a:t>
            </a:r>
            <a:endParaRPr lang="en-GB" sz="2000" dirty="0">
              <a:latin typeface="+mj-lt"/>
            </a:endParaRPr>
          </a:p>
        </p:txBody>
      </p:sp>
    </p:spTree>
    <p:extLst>
      <p:ext uri="{BB962C8B-B14F-4D97-AF65-F5344CB8AC3E}">
        <p14:creationId xmlns:p14="http://schemas.microsoft.com/office/powerpoint/2010/main" val="276326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INTRODUCTION</a:t>
            </a:r>
            <a:endParaRPr lang="en-GB" sz="2400" dirty="0"/>
          </a:p>
        </p:txBody>
      </p:sp>
      <p:sp>
        <p:nvSpPr>
          <p:cNvPr id="3" name="Content Placeholder 2"/>
          <p:cNvSpPr>
            <a:spLocks noGrp="1"/>
          </p:cNvSpPr>
          <p:nvPr>
            <p:ph idx="1"/>
          </p:nvPr>
        </p:nvSpPr>
        <p:spPr/>
        <p:txBody>
          <a:bodyPr>
            <a:normAutofit/>
          </a:bodyPr>
          <a:lstStyle/>
          <a:p>
            <a:pPr marL="0" indent="0">
              <a:buNone/>
            </a:pPr>
            <a:endParaRPr lang="en-GB" sz="2000" dirty="0" smtClean="0">
              <a:latin typeface="+mj-lt"/>
            </a:endParaRPr>
          </a:p>
          <a:p>
            <a:pPr marL="0" indent="0">
              <a:buNone/>
            </a:pPr>
            <a:endParaRPr lang="en-GB" sz="2000" dirty="0">
              <a:latin typeface="+mj-lt"/>
            </a:endParaRPr>
          </a:p>
          <a:p>
            <a:pPr marL="0" indent="0">
              <a:buNone/>
            </a:pPr>
            <a:endParaRPr lang="en-GB" sz="2000" dirty="0" smtClean="0">
              <a:latin typeface="+mj-lt"/>
            </a:endParaRPr>
          </a:p>
          <a:p>
            <a:pPr marL="0" indent="0">
              <a:buNone/>
            </a:pPr>
            <a:r>
              <a:rPr lang="en-GB" sz="2000" dirty="0">
                <a:latin typeface="+mj-lt"/>
              </a:rPr>
              <a:t> </a:t>
            </a:r>
            <a:r>
              <a:rPr lang="en-GB" sz="2000" dirty="0" smtClean="0">
                <a:latin typeface="+mj-lt"/>
              </a:rPr>
              <a:t>    As engineers we perform different services to create work, investigation, planning, analysis, design engineering works and systems , planning to used the land and water constructing different engineering surveys and the review of constructions or design products for the purpose of monitoring compliance with design drawing.</a:t>
            </a:r>
            <a:endParaRPr lang="en-GB" sz="2000" dirty="0">
              <a:latin typeface="+mj-lt"/>
            </a:endParaRPr>
          </a:p>
        </p:txBody>
      </p:sp>
    </p:spTree>
    <p:extLst>
      <p:ext uri="{BB962C8B-B14F-4D97-AF65-F5344CB8AC3E}">
        <p14:creationId xmlns:p14="http://schemas.microsoft.com/office/powerpoint/2010/main" val="84467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SUMMARY</a:t>
            </a:r>
            <a:endParaRPr lang="en-GB" sz="2400" dirty="0"/>
          </a:p>
        </p:txBody>
      </p:sp>
      <p:sp>
        <p:nvSpPr>
          <p:cNvPr id="3" name="Content Placeholder 2"/>
          <p:cNvSpPr>
            <a:spLocks noGrp="1"/>
          </p:cNvSpPr>
          <p:nvPr>
            <p:ph idx="1"/>
          </p:nvPr>
        </p:nvSpPr>
        <p:spPr/>
        <p:txBody>
          <a:bodyPr>
            <a:normAutofit fontScale="92500" lnSpcReduction="10000"/>
          </a:bodyPr>
          <a:lstStyle/>
          <a:p>
            <a:pPr marL="0" indent="0">
              <a:buNone/>
            </a:pPr>
            <a:endParaRPr lang="en-GB" sz="2000" dirty="0" smtClean="0">
              <a:latin typeface="+mj-lt"/>
            </a:endParaRPr>
          </a:p>
          <a:p>
            <a:r>
              <a:rPr lang="en-GB" sz="2200" dirty="0" smtClean="0">
                <a:latin typeface="+mj-lt"/>
              </a:rPr>
              <a:t>Infrastructure development is the basis of measuring the performance of democratic leaders and it is the foundation of good democratic governance.  Infrastructure is the medium, the tools and techniques of a project or programme or strategy. Demand for infrastructural development is higher and resources used in provision of infrastructure are limited. Ethnic-interest agitation and lobbying are common things in democratic governance. The military era in Nigeria was for the most part of the economic boom and only succeeded in widening the gap in infrastructure demand and provision. Most infrastructures are now decayed and need repair or replacement. Government is the system that organizes and sensitizes  the people of  an area in  other for  all to have  an acceptable  community. </a:t>
            </a:r>
            <a:endParaRPr lang="en-GB" sz="2200" dirty="0">
              <a:latin typeface="+mj-lt"/>
            </a:endParaRPr>
          </a:p>
        </p:txBody>
      </p:sp>
    </p:spTree>
    <p:extLst>
      <p:ext uri="{BB962C8B-B14F-4D97-AF65-F5344CB8AC3E}">
        <p14:creationId xmlns:p14="http://schemas.microsoft.com/office/powerpoint/2010/main" val="11663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Calibri Light" panose="020F0302020204030204" pitchFamily="34" charset="0"/>
                <a:cs typeface="Calibri Light" panose="020F0302020204030204" pitchFamily="34" charset="0"/>
              </a:rPr>
              <a:t>INFRASTRUCTURAL CHALLENGES</a:t>
            </a:r>
            <a:endParaRPr lang="en-GB" sz="2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GB" dirty="0"/>
              <a:t> The challenges are in establishing political accountability and political order. How do we enable the state to rule us and yet restrain it from the excesses of power by enabling the state to constrain itself?  Economics began with Xenophon’s </a:t>
            </a:r>
            <a:r>
              <a:rPr lang="en-GB" dirty="0" smtClean="0"/>
              <a:t>``</a:t>
            </a:r>
            <a:r>
              <a:rPr lang="en-GB" dirty="0" err="1" smtClean="0"/>
              <a:t>economicus</a:t>
            </a:r>
            <a:r>
              <a:rPr lang="en-GB" dirty="0"/>
              <a:t>" (c 360 BCE), in which Socrates interviews a model citizen who has two primary concerns. He goes out to his farm in the country to monitor and motivate his workers there. Then he goes back to the city, where his participation in various political institutions is essential for maintaining his rights to own this farm. Such concerns about agents' incentives and political institutions are also central in economic </a:t>
            </a:r>
            <a:r>
              <a:rPr lang="en-GB" dirty="0" smtClean="0"/>
              <a:t>theory today</a:t>
            </a:r>
            <a:endParaRPr lang="en-GB" dirty="0"/>
          </a:p>
        </p:txBody>
      </p:sp>
    </p:spTree>
    <p:extLst>
      <p:ext uri="{BB962C8B-B14F-4D97-AF65-F5344CB8AC3E}">
        <p14:creationId xmlns:p14="http://schemas.microsoft.com/office/powerpoint/2010/main" val="274778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Calibri Light" panose="020F0302020204030204" pitchFamily="34" charset="0"/>
                <a:cs typeface="Calibri Light" panose="020F0302020204030204" pitchFamily="34" charset="0"/>
              </a:rPr>
              <a:t>CONCLUSION </a:t>
            </a:r>
            <a:endParaRPr lang="en-GB" sz="2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endParaRPr lang="en-GB" dirty="0" smtClean="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r>
              <a:rPr lang="en-GB" dirty="0" smtClean="0">
                <a:latin typeface="Calibri Light" panose="020F0302020204030204" pitchFamily="34" charset="0"/>
                <a:cs typeface="Calibri Light" panose="020F0302020204030204" pitchFamily="34" charset="0"/>
              </a:rPr>
              <a:t>   Engineering managers and project managers and any engineer involved in decision making must be able to analyse the financial outcome of his or her decision.</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081" y="2583058"/>
            <a:ext cx="9601196" cy="3318936"/>
          </a:xfrm>
        </p:spPr>
        <p:txBody>
          <a:bodyPr/>
          <a:lstStyle/>
          <a:p>
            <a:pPr marL="0" indent="0">
              <a:buNone/>
            </a:pPr>
            <a:r>
              <a:rPr lang="en-GB" dirty="0"/>
              <a:t> </a:t>
            </a:r>
            <a:r>
              <a:rPr lang="en-GB" dirty="0" smtClean="0"/>
              <a:t>            </a:t>
            </a:r>
          </a:p>
          <a:p>
            <a:pPr marL="0" indent="0">
              <a:buNone/>
            </a:pPr>
            <a:endParaRPr lang="en-GB" dirty="0">
              <a:latin typeface="Calibri Light" panose="020F0302020204030204" pitchFamily="34" charset="0"/>
              <a:cs typeface="Calibri Light" panose="020F0302020204030204" pitchFamily="34" charset="0"/>
            </a:endParaRPr>
          </a:p>
          <a:p>
            <a:pPr marL="0" indent="0">
              <a:buNone/>
            </a:pPr>
            <a:r>
              <a:rPr lang="en-GB" dirty="0" smtClean="0">
                <a:latin typeface="Calibri Light" panose="020F0302020204030204" pitchFamily="34" charset="0"/>
                <a:cs typeface="Calibri Light" panose="020F0302020204030204" pitchFamily="34" charset="0"/>
              </a:rPr>
              <a:t>                                        THANKS FOR LISTENING</a:t>
            </a:r>
            <a:endParaRPr lang="en-GB" dirty="0"/>
          </a:p>
        </p:txBody>
      </p:sp>
    </p:spTree>
    <p:extLst>
      <p:ext uri="{BB962C8B-B14F-4D97-AF65-F5344CB8AC3E}">
        <p14:creationId xmlns:p14="http://schemas.microsoft.com/office/powerpoint/2010/main" val="12329846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62</TotalTime>
  <Words>365</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Garamond</vt:lpstr>
      <vt:lpstr>Times New Roman</vt:lpstr>
      <vt:lpstr>Organic</vt:lpstr>
      <vt:lpstr>            OZIORO DOUTIMI PEACE 17/ENG03/048 CIVIL ENGINEERING.</vt:lpstr>
      <vt:lpstr>CONTENTS</vt:lpstr>
      <vt:lpstr>INTRODUCTION</vt:lpstr>
      <vt:lpstr>SUMMARY</vt:lpstr>
      <vt:lpstr>INFRASTRUCTURAL CHALLENGES</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c:title>
  <dc:creator>peace Ozioro</dc:creator>
  <cp:lastModifiedBy>peace Ozioro</cp:lastModifiedBy>
  <cp:revision>15</cp:revision>
  <dcterms:created xsi:type="dcterms:W3CDTF">2020-04-13T09:03:39Z</dcterms:created>
  <dcterms:modified xsi:type="dcterms:W3CDTF">2020-04-13T10:05:50Z</dcterms:modified>
</cp:coreProperties>
</file>