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7" r:id="rId3"/>
    <p:sldId id="261" r:id="rId4"/>
    <p:sldId id="258" r:id="rId5"/>
    <p:sldId id="276" r:id="rId6"/>
    <p:sldId id="260" r:id="rId7"/>
    <p:sldId id="262" r:id="rId8"/>
    <p:sldId id="266" r:id="rId9"/>
    <p:sldId id="263" r:id="rId10"/>
    <p:sldId id="264" r:id="rId11"/>
    <p:sldId id="268" r:id="rId12"/>
    <p:sldId id="269" r:id="rId13"/>
    <p:sldId id="271"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24838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84248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6441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255078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431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010910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137693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68102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42508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93086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1D52B9-463B-4AEF-9139-318370AE060B}"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69490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1D52B9-463B-4AEF-9139-318370AE060B}"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77481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1D52B9-463B-4AEF-9139-318370AE060B}"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69282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79235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034955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8454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1D52B9-463B-4AEF-9139-318370AE060B}" type="datetimeFigureOut">
              <a:rPr lang="en-US" smtClean="0"/>
              <a:t>4/15/2020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04CBCCE-B246-4D29-B8A5-30A62E149F7C}" type="slidenum">
              <a:rPr lang="en-US" smtClean="0"/>
              <a:t>‹#›</a:t>
            </a:fld>
            <a:endParaRPr lang="en-US"/>
          </a:p>
        </p:txBody>
      </p:sp>
    </p:spTree>
    <p:extLst>
      <p:ext uri="{BB962C8B-B14F-4D97-AF65-F5344CB8AC3E}">
        <p14:creationId xmlns:p14="http://schemas.microsoft.com/office/powerpoint/2010/main" val="490171020"/>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133600"/>
          </a:xfrm>
        </p:spPr>
        <p:txBody>
          <a:bodyPr>
            <a:normAutofit fontScale="90000"/>
          </a:bodyPr>
          <a:lstStyle/>
          <a:p>
            <a:pPr algn="ctr"/>
            <a:r>
              <a:rPr lang="en-US" sz="3600" dirty="0" smtClean="0">
                <a:solidFill>
                  <a:schemeClr val="tx1"/>
                </a:solidFill>
                <a:latin typeface="Times New Roman" pitchFamily="18" charset="0"/>
                <a:cs typeface="Times New Roman" pitchFamily="18" charset="0"/>
              </a:rPr>
              <a:t>ENGINEERING STRATEGIES FOR HANDLING COVID-19 FOR THE ENVIRONMENTAL HEALTH AND ECONOMIC SUSTAINABILITY</a:t>
            </a:r>
            <a:endParaRPr lang="en-US" sz="36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1828800"/>
          </a:xfrm>
        </p:spPr>
        <p:txBody>
          <a:bodyPr/>
          <a:lstStyle/>
          <a:p>
            <a:pPr algn="ctr"/>
            <a:r>
              <a:rPr lang="en-US" dirty="0" smtClean="0">
                <a:solidFill>
                  <a:schemeClr val="accent2">
                    <a:lumMod val="75000"/>
                  </a:schemeClr>
                </a:solidFill>
                <a:latin typeface="Times New Roman" pitchFamily="18" charset="0"/>
                <a:cs typeface="Times New Roman" pitchFamily="18" charset="0"/>
              </a:rPr>
              <a:t>BY</a:t>
            </a:r>
          </a:p>
          <a:p>
            <a:pPr algn="ctr"/>
            <a:r>
              <a:rPr lang="en-US" dirty="0" smtClean="0">
                <a:solidFill>
                  <a:schemeClr val="tx1"/>
                </a:solidFill>
                <a:latin typeface="Times New Roman" pitchFamily="18" charset="0"/>
                <a:cs typeface="Times New Roman" pitchFamily="18" charset="0"/>
              </a:rPr>
              <a:t>IYAMAH OSEMUDIAMEN NATHANIEL</a:t>
            </a:r>
            <a:endParaRPr lang="en-US" dirty="0" smtClean="0">
              <a:solidFill>
                <a:schemeClr val="tx1"/>
              </a:solidFill>
              <a:latin typeface="Times New Roman" pitchFamily="18" charset="0"/>
              <a:cs typeface="Times New Roman" pitchFamily="18" charset="0"/>
            </a:endParaRPr>
          </a:p>
          <a:p>
            <a:pPr algn="ctr"/>
            <a:r>
              <a:rPr lang="en-US" dirty="0" smtClean="0">
                <a:solidFill>
                  <a:schemeClr val="tx1"/>
                </a:solidFill>
                <a:latin typeface="Times New Roman" pitchFamily="18" charset="0"/>
                <a:cs typeface="Times New Roman" pitchFamily="18" charset="0"/>
              </a:rPr>
              <a:t>17/ENG06/048</a:t>
            </a:r>
            <a:endParaRPr lang="en-US" dirty="0" smtClean="0">
              <a:solidFill>
                <a:schemeClr val="tx1"/>
              </a:solidFill>
              <a:latin typeface="Times New Roman" pitchFamily="18" charset="0"/>
              <a:cs typeface="Times New Roman" pitchFamily="18" charset="0"/>
            </a:endParaRPr>
          </a:p>
          <a:p>
            <a:pPr algn="ctr"/>
            <a:r>
              <a:rPr lang="en-US" dirty="0" smtClean="0">
                <a:solidFill>
                  <a:schemeClr val="tx1"/>
                </a:solidFill>
                <a:latin typeface="Times New Roman" pitchFamily="18" charset="0"/>
                <a:cs typeface="Times New Roman" pitchFamily="18" charset="0"/>
              </a:rPr>
              <a:t>MECHANICAL ENGINEERING</a:t>
            </a:r>
            <a:endParaRPr lang="en-US" dirty="0">
              <a:solidFill>
                <a:schemeClr val="tx1"/>
              </a:solidFill>
              <a:latin typeface="Times New Roman" pitchFamily="18" charset="0"/>
              <a:cs typeface="Times New Roman" pitchFamily="18" charset="0"/>
            </a:endParaRPr>
          </a:p>
        </p:txBody>
      </p:sp>
      <p:pic>
        <p:nvPicPr>
          <p:cNvPr id="4" name="Picture 3" descr="C:\Users\mustapha\Downloads\abuad.jpg"/>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04800"/>
            <a:ext cx="1600200" cy="1447800"/>
          </a:xfrm>
          <a:prstGeom prst="rect">
            <a:avLst/>
          </a:prstGeom>
          <a:noFill/>
          <a:ln>
            <a:noFill/>
          </a:ln>
        </p:spPr>
      </p:pic>
    </p:spTree>
    <p:extLst>
      <p:ext uri="{BB962C8B-B14F-4D97-AF65-F5344CB8AC3E}">
        <p14:creationId xmlns:p14="http://schemas.microsoft.com/office/powerpoint/2010/main" val="72554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txBody>
          <a:bodyPr>
            <a:normAutofit lnSpcReduction="10000"/>
          </a:bodyPr>
          <a:lstStyle/>
          <a:p>
            <a:pPr marL="0" indent="0" algn="just">
              <a:lnSpc>
                <a:spcPct val="150000"/>
              </a:lnSpc>
              <a:buNone/>
            </a:pPr>
            <a:r>
              <a:rPr lang="en-US" sz="2000" b="1" dirty="0" smtClean="0">
                <a:latin typeface="Times New Roman" pitchFamily="18" charset="0"/>
                <a:cs typeface="Times New Roman" pitchFamily="18" charset="0"/>
              </a:rPr>
              <a:t>INFORMATION TECHNOLOGY:</a:t>
            </a: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smtClean="0"/>
          </a:p>
          <a:p>
            <a:pPr marL="0" indent="0" algn="just">
              <a:lnSpc>
                <a:spcPct val="150000"/>
              </a:lnSpc>
              <a:buNone/>
            </a:pPr>
            <a:r>
              <a:rPr lang="en-US" sz="2000" dirty="0">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val="475288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RESULTS</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smtClean="0">
                <a:latin typeface="Times New Roman" pitchFamily="18" charset="0"/>
                <a:cs typeface="Times New Roman" pitchFamily="18" charset="0"/>
              </a:rPr>
              <a:t>Apple </a:t>
            </a:r>
            <a:r>
              <a:rPr lang="en-US" sz="2000" dirty="0">
                <a:latin typeface="Times New Roman" pitchFamily="18"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7408333" cy="3810000"/>
          </a:xfrm>
        </p:spPr>
        <p:txBody>
          <a:bodyPr>
            <a:normAutofit/>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INNOVATIVE FACE MASK FOR THE HEARING IMPAIRED</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86015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txBody>
          <a:bodyPr>
            <a:normAutofit/>
          </a:bodyPr>
          <a:lstStyle/>
          <a:p>
            <a:pPr marL="0" lvl="0" indent="0" algn="just">
              <a:lnSpc>
                <a:spcPct val="150000"/>
              </a:lnSpc>
              <a:buNone/>
            </a:pPr>
            <a:r>
              <a:rPr lang="en-US" sz="2000" b="1" dirty="0">
                <a:latin typeface="Times New Roman" pitchFamily="18" charset="0"/>
                <a:cs typeface="Times New Roman" pitchFamily="18" charset="0"/>
              </a:rPr>
              <a:t>MECHANICAL VENTILATION: </a:t>
            </a:r>
          </a:p>
          <a:p>
            <a:pPr marL="0" indent="0" algn="just">
              <a:lnSpc>
                <a:spcPct val="150000"/>
              </a:lnSpc>
              <a:buNone/>
            </a:pPr>
            <a:r>
              <a:rPr lang="en-US" sz="2000" dirty="0">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0824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imes New Roman" pitchFamily="18" charset="0"/>
                <a:cs typeface="Times New Roman" pitchFamily="18" charset="0"/>
              </a:rPr>
              <a:t>CONCLUSION</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332802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imes New Roman" pitchFamily="18" charset="0"/>
                <a:cs typeface="Times New Roman" pitchFamily="18" charset="0"/>
              </a:rPr>
              <a:t>RECOMMENDATION</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872067" y="1828800"/>
            <a:ext cx="7408333" cy="4297363"/>
          </a:xfrm>
        </p:spPr>
        <p:txBody>
          <a:bodyPr>
            <a:normAutofit fontScale="85000" lnSpcReduction="2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With respect to the current situation, I recommend the following:</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r>
              <a:rPr lang="en-US" sz="2000" dirty="0" smtClean="0">
                <a:latin typeface="Times New Roman" pitchFamily="18" charset="0"/>
                <a:cs typeface="Times New Roman" pitchFamily="18" charset="0"/>
              </a:rPr>
              <a:t>.</a:t>
            </a:r>
          </a:p>
          <a:p>
            <a:pPr lvl="0" algn="just">
              <a:lnSpc>
                <a:spcPct val="150000"/>
              </a:lnSpc>
              <a:buClr>
                <a:schemeClr val="accent2"/>
              </a:buClr>
              <a:buFont typeface="Wingdings" panose="05000000000000000000" pitchFamily="2" charset="2"/>
              <a:buChar char="§"/>
            </a:pPr>
            <a:r>
              <a:rPr lang="en-US" sz="2000" b="1" dirty="0" smtClean="0">
                <a:latin typeface="Times New Roman" pitchFamily="18" charset="0"/>
                <a:cs typeface="Times New Roman" pitchFamily="18" charset="0"/>
              </a:rPr>
              <a:t>Report any case of perceived symptoms to NCDC</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and protocols.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Governments in the country should take responsibility and provide for her citizens, especially those with little or no means of provision.   </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use this medium to be creative and engage in one form of activity (legal) or the other from their various homes.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Lastly, every person should engage in prayers and worships and to call upon their LORD(S) for help.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762000"/>
            <a:ext cx="7408333" cy="4297363"/>
          </a:xfrm>
        </p:spPr>
        <p:txBody>
          <a:bodyPr/>
          <a:lstStyle/>
          <a:p>
            <a:pPr algn="ctr"/>
            <a:endParaRPr lang="en-US" dirty="0" smtClean="0">
              <a:solidFill>
                <a:schemeClr val="tx1"/>
              </a:solidFill>
            </a:endParaRPr>
          </a:p>
          <a:p>
            <a:pPr algn="ctr"/>
            <a:endParaRPr lang="en-US" dirty="0">
              <a:solidFill>
                <a:schemeClr val="tx1"/>
              </a:solidFill>
            </a:endParaRPr>
          </a:p>
          <a:p>
            <a:pPr marL="0" indent="0" algn="ctr">
              <a:buNone/>
            </a:pPr>
            <a:endParaRPr lang="en-US" dirty="0">
              <a:solidFill>
                <a:schemeClr val="tx1"/>
              </a:solidFill>
            </a:endParaRPr>
          </a:p>
          <a:p>
            <a:pPr marL="0" indent="0" algn="ctr">
              <a:buNone/>
            </a:pPr>
            <a:r>
              <a:rPr lang="en-US" sz="4000" dirty="0" smtClean="0">
                <a:solidFill>
                  <a:schemeClr val="tx1"/>
                </a:solidFill>
                <a:latin typeface="Times New Roman" pitchFamily="18" charset="0"/>
                <a:cs typeface="Times New Roman" pitchFamily="18" charset="0"/>
              </a:rPr>
              <a:t>THANK </a:t>
            </a:r>
            <a:r>
              <a:rPr lang="en-US" sz="4000" dirty="0" smtClean="0">
                <a:solidFill>
                  <a:schemeClr val="tx1"/>
                </a:solidFill>
                <a:latin typeface="Times New Roman" pitchFamily="18" charset="0"/>
                <a:cs typeface="Times New Roman" pitchFamily="18" charset="0"/>
              </a:rPr>
              <a:t>YOU</a:t>
            </a:r>
          </a:p>
          <a:p>
            <a:pPr marL="0" indent="0" algn="ctr">
              <a:buNone/>
            </a:pPr>
            <a:r>
              <a:rPr lang="en-US" sz="4000" smtClean="0">
                <a:solidFill>
                  <a:schemeClr val="tx1"/>
                </a:solidFill>
                <a:latin typeface="Times New Roman" pitchFamily="18" charset="0"/>
                <a:cs typeface="Times New Roman" pitchFamily="18" charset="0"/>
              </a:rPr>
              <a:t>AND</a:t>
            </a:r>
            <a:endParaRPr lang="en-US" sz="4000" dirty="0" smtClean="0">
              <a:solidFill>
                <a:schemeClr val="tx1"/>
              </a:solidFill>
              <a:latin typeface="Times New Roman" pitchFamily="18" charset="0"/>
              <a:cs typeface="Times New Roman" pitchFamily="18" charset="0"/>
            </a:endParaRPr>
          </a:p>
          <a:p>
            <a:pPr marL="0" indent="0" algn="ctr">
              <a:buNone/>
            </a:pPr>
            <a:r>
              <a:rPr lang="en-US" sz="4000" dirty="0" smtClean="0">
                <a:solidFill>
                  <a:schemeClr val="tx1"/>
                </a:solidFill>
                <a:latin typeface="Times New Roman" pitchFamily="18" charset="0"/>
                <a:cs typeface="Times New Roman" pitchFamily="18" charset="0"/>
              </a:rPr>
              <a:t>STAY SAFE</a:t>
            </a:r>
            <a:endParaRPr lang="en-US" sz="4000" dirty="0" smtClean="0">
              <a:solidFill>
                <a:schemeClr val="tx1"/>
              </a:solidFill>
              <a:latin typeface="Times New Roman" pitchFamily="18" charset="0"/>
              <a:cs typeface="Times New Roman" pitchFamily="18" charset="0"/>
            </a:endParaRPr>
          </a:p>
          <a:p>
            <a:pPr marL="0" indent="0" algn="ctr">
              <a:buNone/>
            </a:pPr>
            <a:endParaRPr lang="en-US" sz="40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74964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tx1"/>
                </a:solidFill>
                <a:latin typeface="Times New Roman" pitchFamily="18" charset="0"/>
                <a:cs typeface="Times New Roman" pitchFamily="18" charset="0"/>
              </a:rPr>
              <a:t>CONTENTS</a:t>
            </a:r>
            <a:endParaRPr lang="en-US" sz="4000" dirty="0">
              <a:solidFill>
                <a:schemeClr val="tx1"/>
              </a:solidFill>
              <a:latin typeface="Times New Roman" pitchFamily="18" charset="0"/>
              <a:cs typeface="Times New Roman" pitchFamily="18" charset="0"/>
            </a:endParaRPr>
          </a:p>
        </p:txBody>
      </p:sp>
      <p:sp>
        <p:nvSpPr>
          <p:cNvPr id="2" name="Content Placeholder 1"/>
          <p:cNvSpPr>
            <a:spLocks noGrp="1"/>
          </p:cNvSpPr>
          <p:nvPr>
            <p:ph idx="1"/>
          </p:nvPr>
        </p:nvSpPr>
        <p:spPr/>
        <p:txBody>
          <a:bodyPr/>
          <a:lstStyle/>
          <a:p>
            <a:pPr algn="just">
              <a:lnSpc>
                <a:spcPct val="150000"/>
              </a:lnSpc>
              <a:buClr>
                <a:schemeClr val="accent2"/>
              </a:buClr>
              <a:buFont typeface="Wingdings" panose="05000000000000000000" pitchFamily="2" charset="2"/>
              <a:buChar char="§"/>
            </a:pPr>
            <a:r>
              <a:rPr lang="en-US" dirty="0" smtClean="0">
                <a:solidFill>
                  <a:schemeClr val="tx1"/>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smtClean="0">
                <a:solidFill>
                  <a:schemeClr val="tx1"/>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smtClean="0">
                <a:solidFill>
                  <a:schemeClr val="tx1"/>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smtClean="0">
                <a:solidFill>
                  <a:schemeClr val="tx1"/>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smtClean="0">
                <a:solidFill>
                  <a:schemeClr val="tx1"/>
                </a:solidFill>
                <a:latin typeface="Times New Roman" pitchFamily="18" charset="0"/>
                <a:cs typeface="Times New Roman" pitchFamily="18" charset="0"/>
              </a:rPr>
              <a:t>CONCLUSION AND RECOMMENDATION</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tx1"/>
                </a:solidFill>
                <a:latin typeface="Times New Roman" pitchFamily="18" charset="0"/>
                <a:cs typeface="Times New Roman" pitchFamily="18" charset="0"/>
              </a:rPr>
              <a:t>INTRODUCTION</a:t>
            </a:r>
            <a:endParaRPr lang="en-US" dirty="0">
              <a:solidFill>
                <a:schemeClr val="tx1"/>
              </a:solidFill>
            </a:endParaRPr>
          </a:p>
        </p:txBody>
      </p:sp>
      <p:sp>
        <p:nvSpPr>
          <p:cNvPr id="2" name="Content Placeholder 1"/>
          <p:cNvSpPr>
            <a:spLocks noGrp="1"/>
          </p:cNvSpPr>
          <p:nvPr>
            <p:ph idx="1"/>
          </p:nvPr>
        </p:nvSpPr>
        <p:spPr>
          <a:xfrm>
            <a:off x="838200" y="1981200"/>
            <a:ext cx="7408333" cy="4191000"/>
          </a:xfrm>
        </p:spPr>
        <p:txBody>
          <a:bodyPr>
            <a:normAutofit fontScale="92500" lnSpcReduction="20000"/>
          </a:bodyPr>
          <a:lstStyle/>
          <a:p>
            <a:pPr algn="just">
              <a:lnSpc>
                <a:spcPct val="160000"/>
              </a:lnSpc>
              <a:buClr>
                <a:srgbClr val="002060"/>
              </a:buClr>
              <a:buFont typeface="Wingdings" panose="05000000000000000000" pitchFamily="2" charset="2"/>
              <a:buChar char="§"/>
            </a:pPr>
            <a:r>
              <a:rPr lang="en-US" sz="2000" dirty="0">
                <a:solidFill>
                  <a:schemeClr val="tx1"/>
                </a:solidFill>
                <a:latin typeface="Times New Roman" pitchFamily="18" charset="0"/>
                <a:cs typeface="Times New Roman" pitchFamily="18" charset="0"/>
              </a:rPr>
              <a:t>Coronavirus disease 2019 (COVID-19) is an infectious disease caused by severe acute respiratory syndrome coronavirus 2</a:t>
            </a:r>
            <a:r>
              <a:rPr lang="en-US" sz="2000" dirty="0" smtClean="0">
                <a:solidFill>
                  <a:schemeClr val="tx1"/>
                </a:solidFill>
                <a:latin typeface="Times New Roman" pitchFamily="18" charset="0"/>
                <a:cs typeface="Times New Roman" pitchFamily="18" charset="0"/>
              </a:rPr>
              <a:t>.</a:t>
            </a:r>
          </a:p>
          <a:p>
            <a:pPr algn="just">
              <a:lnSpc>
                <a:spcPct val="160000"/>
              </a:lnSpc>
              <a:buClr>
                <a:srgbClr val="002060"/>
              </a:buClr>
              <a:buFont typeface="Wingdings" panose="05000000000000000000" pitchFamily="2" charset="2"/>
              <a:buChar char="§"/>
            </a:pPr>
            <a:r>
              <a:rPr lang="en-US" sz="2000" dirty="0">
                <a:solidFill>
                  <a:schemeClr val="tx1"/>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tx1"/>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tx1"/>
              </a:solidFill>
              <a:latin typeface="Times New Roman" pitchFamily="18" charset="0"/>
              <a:cs typeface="Times New Roman" pitchFamily="18" charset="0"/>
            </a:endParaRPr>
          </a:p>
          <a:p>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6347713" cy="838200"/>
          </a:xfrm>
        </p:spPr>
        <p:txBody>
          <a:bodyPr/>
          <a:lstStyle/>
          <a:p>
            <a:r>
              <a:rPr lang="en-US" dirty="0" smtClean="0">
                <a:solidFill>
                  <a:schemeClr val="tx1"/>
                </a:solidFill>
                <a:latin typeface="Times New Roman" pitchFamily="18" charset="0"/>
                <a:cs typeface="Times New Roman" pitchFamily="18" charset="0"/>
              </a:rPr>
              <a:t>CORONAVIRUS</a:t>
            </a:r>
            <a:endParaRPr lang="en-US" dirty="0">
              <a:solidFill>
                <a:schemeClr val="tx1"/>
              </a:solidFill>
              <a:latin typeface="Times New Roman" pitchFamily="18" charset="0"/>
              <a:cs typeface="Times New Roman" pitchFamily="18" charset="0"/>
            </a:endParaRPr>
          </a:p>
        </p:txBody>
      </p:sp>
      <p:sp>
        <p:nvSpPr>
          <p:cNvPr id="2" name="Content Placeholder 1"/>
          <p:cNvSpPr>
            <a:spLocks noGrp="1"/>
          </p:cNvSpPr>
          <p:nvPr>
            <p:ph idx="1"/>
          </p:nvPr>
        </p:nvSpPr>
        <p:spPr>
          <a:xfrm>
            <a:off x="685800" y="969818"/>
            <a:ext cx="7408333" cy="5410200"/>
          </a:xfrm>
        </p:spPr>
        <p:txBody>
          <a:bodyPr>
            <a:normAutofit fontScale="85000" lnSpcReduction="2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disease was first identified in December 2019 in Wuhan, the capital of China's Hubei province, and has since spread globally, resulting in the ongoing 2019–20 coronavirus pandemic</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Common symptoms include fever, cough and shortness of breath. Other symptoms may include fatigue, muscle pain, diarrhea, sore </a:t>
            </a:r>
            <a:r>
              <a:rPr lang="en-US" sz="2000" dirty="0" smtClean="0">
                <a:latin typeface="Times New Roman" pitchFamily="18" charset="0"/>
                <a:cs typeface="Times New Roman" pitchFamily="18" charset="0"/>
              </a:rPr>
              <a:t>throat</a:t>
            </a:r>
            <a:r>
              <a:rPr lang="en-US" sz="2000" dirty="0">
                <a:latin typeface="Times New Roman" pitchFamily="18" charset="0"/>
                <a:cs typeface="Times New Roman" pitchFamily="18" charset="0"/>
              </a:rPr>
              <a:t>, loss of smell and abdominal </a:t>
            </a:r>
            <a:r>
              <a:rPr lang="en-US" sz="2000" dirty="0" smtClean="0">
                <a:latin typeface="Times New Roman" pitchFamily="18" charset="0"/>
                <a:cs typeface="Times New Roman" pitchFamily="18" charset="0"/>
              </a:rPr>
              <a:t>pain</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a:p>
            <a:pPr algn="just">
              <a:lnSpc>
                <a:spcPct val="150000"/>
              </a:lnSpc>
              <a:buClr>
                <a:schemeClr val="accent2"/>
              </a:buClr>
              <a:buFont typeface="Wingdings" panose="05000000000000000000" pitchFamily="2" charset="2"/>
              <a:buChar char="§"/>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8370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mo\Pictures\covid 1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1803655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95400"/>
            <a:ext cx="7408333" cy="41148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infection include frequent </a:t>
            </a:r>
            <a:r>
              <a:rPr lang="en-US" sz="2000" dirty="0" smtClean="0">
                <a:latin typeface="Times New Roman" pitchFamily="18" charset="0"/>
                <a:cs typeface="Times New Roman" pitchFamily="18" charset="0"/>
              </a:rPr>
              <a:t>HAND</a:t>
            </a:r>
            <a:r>
              <a:rPr lang="en-US" sz="2000" dirty="0" smtClean="0">
                <a:latin typeface="Times New Roman" pitchFamily="18" charset="0"/>
                <a:cs typeface="Times New Roman" pitchFamily="18" charset="0"/>
              </a:rPr>
              <a:t> WASHING, SOCIAL DISTANCING </a:t>
            </a:r>
            <a:r>
              <a:rPr lang="en-US" sz="2000" dirty="0">
                <a:latin typeface="Times New Roman" pitchFamily="18" charset="0"/>
                <a:cs typeface="Times New Roman" pitchFamily="18" charset="0"/>
              </a:rPr>
              <a:t>(maintaining physical distance from others, especially from those with symptoms), covering coughs and sneezes with a tissue or inner elbow and keeping unwashed hands away from the face. The use of </a:t>
            </a:r>
            <a:r>
              <a:rPr lang="en-US" sz="2000" dirty="0" smtClean="0">
                <a:latin typeface="Times New Roman" pitchFamily="18" charset="0"/>
                <a:cs typeface="Times New Roman" pitchFamily="18" charset="0"/>
              </a:rPr>
              <a:t>MASKS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recommended for those who suspect they have the virus and their caregivers. </a:t>
            </a:r>
          </a:p>
        </p:txBody>
      </p:sp>
    </p:spTree>
    <p:extLst>
      <p:ext uri="{BB962C8B-B14F-4D97-AF65-F5344CB8AC3E}">
        <p14:creationId xmlns:p14="http://schemas.microsoft.com/office/powerpoint/2010/main" val="2009242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txBody>
          <a:bodyPr>
            <a:normAutofit/>
          </a:bodyPr>
          <a:lstStyle/>
          <a:p>
            <a:r>
              <a:rPr lang="en-US" dirty="0" smtClean="0">
                <a:solidFill>
                  <a:schemeClr val="accent2">
                    <a:lumMod val="75000"/>
                  </a:schemeClr>
                </a:solidFill>
                <a:latin typeface="Times New Roman" pitchFamily="18" charset="0"/>
                <a:cs typeface="Times New Roman" pitchFamily="18" charset="0"/>
              </a:rPr>
              <a:t>ENGINEERING STRATEGIES</a:t>
            </a:r>
            <a:endParaRPr lang="en-US"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228601" y="1778000"/>
            <a:ext cx="7086600" cy="4546600"/>
          </a:xfrm>
        </p:spPr>
        <p:txBody>
          <a:bodyPr/>
          <a:lstStyle/>
          <a:p>
            <a:pPr marL="0" indent="0" algn="just">
              <a:lnSpc>
                <a:spcPct val="150000"/>
              </a:lnSpc>
              <a:buNone/>
            </a:pPr>
            <a:r>
              <a:rPr lang="en-US" sz="2000" b="1" dirty="0" smtClean="0">
                <a:solidFill>
                  <a:schemeClr val="accent2">
                    <a:lumMod val="75000"/>
                  </a:schemeClr>
                </a:solidFill>
                <a:latin typeface="Times New Roman" pitchFamily="18" charset="0"/>
                <a:cs typeface="Times New Roman" pitchFamily="18" charset="0"/>
              </a:rPr>
              <a:t>EPIDEMIOLOGY</a:t>
            </a:r>
            <a:endParaRPr lang="en-US" sz="2000" b="1" dirty="0">
              <a:solidFill>
                <a:schemeClr val="accent2">
                  <a:lumMod val="75000"/>
                </a:schemeClr>
              </a:solidFill>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studies </a:t>
            </a:r>
            <a:r>
              <a:rPr lang="en-US" sz="2000" dirty="0">
                <a:latin typeface="Times New Roman" pitchFamily="18" charset="0"/>
                <a:cs typeface="Times New Roman" pitchFamily="18" charset="0"/>
              </a:rPr>
              <a:t>the relationship between environmental exposures (including exposure to chemicals, radiation, microbiological agents, etc.) and human </a:t>
            </a:r>
            <a:r>
              <a:rPr lang="en-US" sz="2000" dirty="0" smtClean="0">
                <a:latin typeface="Times New Roman" pitchFamily="18" charset="0"/>
                <a:cs typeface="Times New Roman" pitchFamily="18" charset="0"/>
              </a:rPr>
              <a:t>health.</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31941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mo\Pictures\prevention.jpg"/>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p:spPr>
      </p:pic>
    </p:spTree>
    <p:extLst>
      <p:ext uri="{BB962C8B-B14F-4D97-AF65-F5344CB8AC3E}">
        <p14:creationId xmlns:p14="http://schemas.microsoft.com/office/powerpoint/2010/main" val="2007251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92500" lnSpcReduction="10000"/>
          </a:bodyPr>
          <a:lstStyle/>
          <a:p>
            <a:pPr marL="0" indent="0" algn="just">
              <a:lnSpc>
                <a:spcPct val="150000"/>
              </a:lnSpc>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MANUFACTURING:</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lang="en-US" sz="2000"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marL="0" indent="0" algn="just">
              <a:lnSpc>
                <a:spcPct val="150000"/>
              </a:lnSpc>
              <a:buNone/>
            </a:pPr>
            <a:endParaRPr lang="en-US" sz="2000" dirty="0" smtClean="0">
              <a:latin typeface="Times New Roman" pitchFamily="18" charset="0"/>
              <a:cs typeface="Times New Roman" pitchFamily="18" charset="0"/>
            </a:endParaRPr>
          </a:p>
          <a:p>
            <a:pPr marL="0" indent="0" algn="just">
              <a:lnSpc>
                <a:spcPct val="150000"/>
              </a:lnSpc>
              <a:buNone/>
            </a:pPr>
            <a:r>
              <a:rPr lang="en-US" sz="2000" b="1" dirty="0" smtClean="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val="31820775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446</TotalTime>
  <Words>943</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Times New Roman</vt:lpstr>
      <vt:lpstr>Trebuchet MS</vt:lpstr>
      <vt:lpstr>Wingdings</vt:lpstr>
      <vt:lpstr>Wingdings 3</vt:lpstr>
      <vt:lpstr>Facet</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PowerPoint Presentation</vt:lpstr>
      <vt:lpstr>CONCLUSION</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Iyamah Osemudiamen</cp:lastModifiedBy>
  <cp:revision>21</cp:revision>
  <dcterms:created xsi:type="dcterms:W3CDTF">2020-04-11T17:35:01Z</dcterms:created>
  <dcterms:modified xsi:type="dcterms:W3CDTF">2020-04-15T08:46:56Z</dcterms:modified>
</cp:coreProperties>
</file>