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itel L6002P</dc:creator>
  <dcterms:created xsi:type="dcterms:W3CDTF">2015-05-12T07:30:45Z</dcterms:created>
  <dcterms:modified xsi:type="dcterms:W3CDTF">2020-04-15T14:59:35Z</dcterms:modified>
</cp:coreProperties>
</file>