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slide" Target="slides/slide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38EC-3129-A146-A10E-DD910B31BB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FE48B9-354A-5749-B308-5F5F4B59E8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585686-1BDD-4546-BF08-E4D9AFB5C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C2B3-304B-1841-AC89-CCAD40F4C147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06B05-AC8B-454D-B39E-B2AF3CC77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703C4-ADE6-5B46-8F29-12915AFA4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C05B-8517-F74D-96D4-541771E8A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70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6D5AB-80B0-2149-967F-16BD3175B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CA77B2-F7BA-A048-AE38-07AD939216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F771BC-189A-ED4D-9130-957672417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C2B3-304B-1841-AC89-CCAD40F4C147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438DE-2B21-114F-A85E-869C06261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9E07CA-AFFE-814E-AE76-567961CD7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C05B-8517-F74D-96D4-541771E8A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125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B5B4C4-ED08-0040-9435-4531C1822E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D30ED6-2030-C644-B187-6861DFBD0C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441676-6593-B74B-BDE7-90D01F6AE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C2B3-304B-1841-AC89-CCAD40F4C147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35F1B-1DE0-D44F-A5A3-AC13CB742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23A809-7285-C14D-B5B7-AA5E6D839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C05B-8517-F74D-96D4-541771E8A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396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C8AE6-2C87-5040-876E-B85179C53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D31C0-8E5D-A845-8100-6C1EFF9B1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85B40B-F1DF-7D47-A96C-22AC29E19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C2B3-304B-1841-AC89-CCAD40F4C147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0C3370-BB75-0247-A319-CB313375C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90F3D-9E29-E34C-ACFE-55201060B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C05B-8517-F74D-96D4-541771E8A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017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7938A-E1A8-974D-A4B7-2ECFB93FC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B3EC0B-1968-314F-B15F-62A9D3B636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79C33-C620-114D-8E20-5AF3CC92E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C2B3-304B-1841-AC89-CCAD40F4C147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5B9071-8D6C-D54B-9097-728A433BE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CD8DD-BE60-5544-AD6B-9208B3043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C05B-8517-F74D-96D4-541771E8A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000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C0E53-AB0D-5C48-BCCF-2E301896C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E6AFA-1A43-504F-AB3B-738F296CA8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F61AEE-6149-294C-B881-132DB57395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1134D4-782A-794A-B0E1-0E0A86A12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C2B3-304B-1841-AC89-CCAD40F4C147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3EC274-12CD-4943-A3F5-B38AA9823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0F6DA8-2626-E840-8952-8BE876537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C05B-8517-F74D-96D4-541771E8A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998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38E3D-9764-CD4E-A739-FDB5922BC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472CDB-E101-FA40-858E-526DB997F2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3DA43E-C258-0C49-B867-03FDCDE4DE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8F0AD0-7CBA-CB4C-AFF2-6360DE0880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FFC83E-572E-AF47-95A6-5D7C692643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0B7EF5-7743-7548-9259-571A1EAAC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C2B3-304B-1841-AC89-CCAD40F4C147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CB0FE3-A5E9-FE4E-940A-B8B0386E0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633706-0B29-2E48-8D7C-A41CC9B11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C05B-8517-F74D-96D4-541771E8A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88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EA7D2-510D-4D46-BCE4-E92C3F561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473568-C571-2B40-A4B2-E0A7D70D8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C2B3-304B-1841-AC89-CCAD40F4C147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AA3AB2-A5AE-844F-A028-F8DB1E380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650DEF-88E4-E841-8552-E2163006C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C05B-8517-F74D-96D4-541771E8A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839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53F84F-D193-6A4C-8830-63CF2ACAF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C2B3-304B-1841-AC89-CCAD40F4C147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8BDB63-0482-FE4F-A930-0292D2826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0A9BEB-AACD-BE48-B89D-167CEB035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C05B-8517-F74D-96D4-541771E8A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33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4ADC4-C6C2-354D-BE1E-4C227187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E747F-CF36-B046-8B63-AB4E34CF2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B23015-6ED0-9345-8034-42163A1F85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41BDF1-6459-CD49-9567-681E37A83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C2B3-304B-1841-AC89-CCAD40F4C147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BCE71A-909C-2749-9DCF-6AEE02223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BAB205-CD53-B442-A0AE-2E9206248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C05B-8517-F74D-96D4-541771E8A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611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D43C2-ADD2-5A4B-BFE2-82B1B0985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CD8BE2-166D-2447-833C-148CF38B04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5E3A2F-8BA2-E84D-8FF5-6FF165A148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B29D99-5F65-C14E-983D-55FAF828F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C2B3-304B-1841-AC89-CCAD40F4C147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7E32AD-C74D-8E44-A0B2-993B2FDDD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028F3B-8E69-D042-8A26-764F8E0A9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C05B-8517-F74D-96D4-541771E8A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443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52E097-75F1-094D-A98D-232474C13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AC9AE1-071A-0143-A1BE-063B7AC1D7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57AA9-3FA0-3643-BB57-C935A6798C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FC2B3-304B-1841-AC89-CCAD40F4C147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B0205D-F997-DB49-A4E8-E03A6626DE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5EF9E-49AC-3C45-B1EB-786530C1FC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9C05B-8517-F74D-96D4-541771E8A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476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4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8EDFE-2D0C-EC40-BEC3-22147A64F7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931B0D-B6D0-9249-8CB0-44502C8F12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781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D91F0-9DEA-1048-9D95-D2A41B97E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2C43D-F7FC-FA4B-80FD-C0F0D10DF6E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526353A6-347A-9E4B-9D22-A3AF71DB315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131248" y="1825625"/>
            <a:ext cx="3263503" cy="4351338"/>
          </a:xfrm>
        </p:spPr>
      </p:pic>
    </p:spTree>
    <p:extLst>
      <p:ext uri="{BB962C8B-B14F-4D97-AF65-F5344CB8AC3E}">
        <p14:creationId xmlns:p14="http://schemas.microsoft.com/office/powerpoint/2010/main" val="2430298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AA3A5-E6D0-0A49-9FF7-B7F1937F9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693C6-1D0D-7745-B641-7EA978253D4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68AFB862-97CD-5640-BE08-C1277175D55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 rot="5400000">
            <a:off x="6586538" y="3021816"/>
            <a:ext cx="4352925" cy="1960543"/>
          </a:xfrm>
        </p:spPr>
      </p:pic>
    </p:spTree>
    <p:extLst>
      <p:ext uri="{BB962C8B-B14F-4D97-AF65-F5344CB8AC3E}">
        <p14:creationId xmlns:p14="http://schemas.microsoft.com/office/powerpoint/2010/main" val="537919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Unknown User</dc:creator>
  <cp:lastModifiedBy>Unknown User</cp:lastModifiedBy>
  <cp:revision>1</cp:revision>
  <dcterms:created xsi:type="dcterms:W3CDTF">2020-04-15T15:36:07Z</dcterms:created>
  <dcterms:modified xsi:type="dcterms:W3CDTF">2020-04-15T15:36:16Z</dcterms:modified>
</cp:coreProperties>
</file>