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9" r:id="rId3"/>
    <p:sldId id="261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X608</dc:creator>
  <dcterms:created xsi:type="dcterms:W3CDTF">2015-05-12T07:30:45Z</dcterms:created>
  <dcterms:modified xsi:type="dcterms:W3CDTF">2020-04-15T19:06:58Z</dcterms:modified>
</cp:coreProperties>
</file>