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41623" y="0"/>
            <a:ext cx="4460754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56015" y="0"/>
            <a:ext cx="4231970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4741" y="0"/>
            <a:ext cx="4214518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2618" y="0"/>
            <a:ext cx="4098764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01761" y="0"/>
            <a:ext cx="4540477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95025" y="0"/>
            <a:ext cx="4153949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89522" y="0"/>
            <a:ext cx="4164956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85194" y="0"/>
            <a:ext cx="437361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CC6</dc:creator>
  <dcterms:created xsi:type="dcterms:W3CDTF">2015-05-12T07:30:45Z</dcterms:created>
  <dcterms:modified xsi:type="dcterms:W3CDTF">2020-04-15T14:41:29Z</dcterms:modified>
</cp:coreProperties>
</file>