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63" r:id="rId3"/>
    <p:sldId id="264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1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5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5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9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4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4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51144" y="0"/>
            <a:ext cx="4041711" cy="6858000"/>
          </a:xfrm>
          <a:prstGeom prst="rect"/>
        </p:spPr>
      </p:pic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0">
            <a:off x="2478289" y="0"/>
            <a:ext cx="4459804" cy="7248775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51144" y="0"/>
            <a:ext cx="4041711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CC6</dc:creator>
  <dcterms:created xsi:type="dcterms:W3CDTF">2015-05-12T05:30:45Z</dcterms:created>
  <dcterms:modified xsi:type="dcterms:W3CDTF">2020-04-16T07:21:17Z</dcterms:modified>
</cp:coreProperties>
</file>