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3" r:id="rId3"/>
    <p:sldId id="265" r:id="rId4"/>
    <p:sldId id="266" r:id="rId5"/>
    <p:sldId id="267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28747" y="0"/>
            <a:ext cx="4286506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79969" y="0"/>
            <a:ext cx="4184061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86502" y="0"/>
            <a:ext cx="4370996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54991" y="0"/>
            <a:ext cx="4234018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CC6</dc:creator>
  <dcterms:created xsi:type="dcterms:W3CDTF">2015-05-12T07:30:45Z</dcterms:created>
  <dcterms:modified xsi:type="dcterms:W3CDTF">2020-04-16T07:24:30Z</dcterms:modified>
</cp:coreProperties>
</file>