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72" r:id="rId1"/>
  </p:sldMasterIdLst>
  <p:notesMasterIdLst>
    <p:notesMasterId r:id="rId2"/>
  </p:notesMasterIdLst>
  <p:sldIdLst>
    <p:sldId id="262" r:id="rId3"/>
    <p:sldId id="264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908300" y="0"/>
            <a:ext cx="3327400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955800" y="0"/>
            <a:ext cx="5232400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Infinix X608</dc:creator>
  <dcterms:created xsi:type="dcterms:W3CDTF">2015-05-12T07:30:45Z</dcterms:created>
  <dcterms:modified xsi:type="dcterms:W3CDTF">2020-04-16T14:59:57Z</dcterms:modified>
</cp:coreProperties>
</file>