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58" r:id="rId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862436"/>
            <a:ext cx="9144000" cy="5133128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Moto E (4)</dc:creator>
  <dcterms:created xsi:type="dcterms:W3CDTF">2015-05-12T07:30:45Z</dcterms:created>
  <dcterms:modified xsi:type="dcterms:W3CDTF">2020-04-16T21:29:33Z</dcterms:modified>
</cp:coreProperties>
</file>