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660"/>
  </p:normalViewPr>
  <p:slideViewPr>
    <p:cSldViewPr>
      <p:cViewPr varScale="1">
        <p:scale>
          <a:sx n="65" d="100"/>
          <a:sy n="65" d="100"/>
        </p:scale>
        <p:origin x="91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tableStyles" Target="tableStyle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73" name=""/>
        <p:cNvGrpSpPr/>
        <p:nvPr/>
      </p:nvGrpSpPr>
      <p:grpSpPr>
        <a:xfrm>
          <a:off x="0" y="0"/>
          <a:ext cx="0" cy="0"/>
          <a:chOff x="0" y="0"/>
          <a:chExt cx="0" cy="0"/>
        </a:xfrm>
      </p:grpSpPr>
      <p:sp>
        <p:nvSpPr>
          <p:cNvPr id="104871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1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1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1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1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9" name=""/>
        <p:cNvGrpSpPr/>
        <p:nvPr/>
      </p:nvGrpSpPr>
      <p:grpSpPr>
        <a:xfrm>
          <a:off x="0" y="0"/>
          <a:ext cx="0" cy="0"/>
          <a:chOff x="0" y="0"/>
          <a:chExt cx="0" cy="0"/>
        </a:xfrm>
      </p:grpSpPr>
      <p:grpSp>
        <p:nvGrpSpPr>
          <p:cNvPr id="30" name="Group 6"/>
          <p:cNvGrpSpPr/>
          <p:nvPr/>
        </p:nvGrpSpPr>
        <p:grpSpPr>
          <a:xfrm>
            <a:off x="-8466" y="-8468"/>
            <a:ext cx="9171316" cy="6874935"/>
            <a:chOff x="-8466" y="-8468"/>
            <a:chExt cx="9171316" cy="6874935"/>
          </a:xfrm>
        </p:grpSpPr>
        <p:cxnSp>
          <p:nvCxnSpPr>
            <p:cNvPr id="3145730" name="Straight Connector 27"/>
            <p:cNvCxnSpPr>
              <a:cxnSpLocks/>
            </p:cNvCxnSpPr>
            <p:nvPr/>
          </p:nvCxnSpPr>
          <p:spPr>
            <a:xfrm flipV="1">
              <a:off x="5130830" y="4175605"/>
              <a:ext cx="4022475" cy="2682396"/>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8"/>
            <p:cNvCxnSpPr>
              <a:cxnSpLocks/>
            </p:cNvCxnSpPr>
            <p:nvPr/>
          </p:nvCxnSpPr>
          <p:spPr>
            <a:xfrm>
              <a:off x="7042707"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589" name="Freeform 2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0" name="Freeform 3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1" name="Freeform 3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2" name="Freeform 3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3" name="Freeform 3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4" name="Freeform 34"/>
            <p:cNvSpPr/>
            <p:nvPr/>
          </p:nvSpPr>
          <p:spPr>
            <a:xfrm>
              <a:off x="8094165"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5" name="Freeform 35"/>
            <p:cNvSpPr/>
            <p:nvPr/>
          </p:nvSpPr>
          <p:spPr>
            <a:xfrm>
              <a:off x="8068764"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6" name="Freeform 17"/>
            <p:cNvSpPr/>
            <p:nvPr/>
          </p:nvSpPr>
          <p:spPr>
            <a:xfrm>
              <a:off x="-8466" y="-8468"/>
              <a:ext cx="863600" cy="5698067"/>
            </a:xfrm>
            <a:custGeom>
              <a:avLst/>
              <a:ah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97"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dirty="0" lang="en-US"/>
          </a:p>
        </p:txBody>
      </p:sp>
      <p:sp>
        <p:nvSpPr>
          <p:cNvPr id="1048598" name="Subtitle 2"/>
          <p:cNvSpPr>
            <a:spLocks noGrp="1"/>
          </p:cNvSpPr>
          <p:nvPr>
            <p:ph type="subTitle" idx="1"/>
          </p:nvPr>
        </p:nvSpPr>
        <p:spPr>
          <a:xfrm>
            <a:off x="1130595" y="4050834"/>
            <a:ext cx="5826719"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599"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00" name="Footer Placeholder 4"/>
          <p:cNvSpPr>
            <a:spLocks noGrp="1"/>
          </p:cNvSpPr>
          <p:nvPr>
            <p:ph type="ftr" sz="quarter" idx="11"/>
          </p:nvPr>
        </p:nvSpPr>
        <p:spPr/>
        <p:txBody>
          <a:bodyPr/>
          <a:p>
            <a:endParaRPr lang="en-US"/>
          </a:p>
        </p:txBody>
      </p:sp>
      <p:sp>
        <p:nvSpPr>
          <p:cNvPr id="1048601"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67" name=""/>
        <p:cNvGrpSpPr/>
        <p:nvPr/>
      </p:nvGrpSpPr>
      <p:grpSpPr>
        <a:xfrm>
          <a:off x="0" y="0"/>
          <a:ext cx="0" cy="0"/>
          <a:chOff x="0" y="0"/>
          <a:chExt cx="0" cy="0"/>
        </a:xfrm>
      </p:grpSpPr>
      <p:sp>
        <p:nvSpPr>
          <p:cNvPr id="1048684" name="Title 1"/>
          <p:cNvSpPr>
            <a:spLocks noGrp="1"/>
          </p:cNvSpPr>
          <p:nvPr>
            <p:ph type="title"/>
          </p:nvPr>
        </p:nvSpPr>
        <p:spPr>
          <a:xfrm>
            <a:off x="609600" y="609600"/>
            <a:ext cx="6347714" cy="3403600"/>
          </a:xfrm>
        </p:spPr>
        <p:txBody>
          <a:bodyPr anchor="ctr">
            <a:normAutofit/>
          </a:bodyPr>
          <a:lstStyle>
            <a:lvl1pPr algn="l">
              <a:defRPr b="0" cap="none" sz="4400"/>
            </a:lvl1pPr>
          </a:lstStyle>
          <a:p>
            <a:r>
              <a:rPr lang="en-US" smtClean="0"/>
              <a:t>Click to edit Master title style</a:t>
            </a:r>
            <a:endParaRPr dirty="0" lang="en-US"/>
          </a:p>
        </p:txBody>
      </p:sp>
      <p:sp>
        <p:nvSpPr>
          <p:cNvPr id="1048685" name="Text Placeholder 2"/>
          <p:cNvSpPr>
            <a:spLocks noGrp="1"/>
          </p:cNvSpPr>
          <p:nvPr>
            <p:ph type="body" idx="1"/>
          </p:nvPr>
        </p:nvSpPr>
        <p:spPr>
          <a:xfrm>
            <a:off x="609600" y="4470400"/>
            <a:ext cx="6347714"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86"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87" name="Footer Placeholder 4"/>
          <p:cNvSpPr>
            <a:spLocks noGrp="1"/>
          </p:cNvSpPr>
          <p:nvPr>
            <p:ph type="ftr" sz="quarter" idx="11"/>
          </p:nvPr>
        </p:nvSpPr>
        <p:spPr/>
        <p:txBody>
          <a:bodyPr/>
          <a:p>
            <a:endParaRPr lang="en-US"/>
          </a:p>
        </p:txBody>
      </p:sp>
      <p:sp>
        <p:nvSpPr>
          <p:cNvPr id="1048688"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60" name=""/>
        <p:cNvGrpSpPr/>
        <p:nvPr/>
      </p:nvGrpSpPr>
      <p:grpSpPr>
        <a:xfrm>
          <a:off x="0" y="0"/>
          <a:ext cx="0" cy="0"/>
          <a:chOff x="0" y="0"/>
          <a:chExt cx="0" cy="0"/>
        </a:xfrm>
      </p:grpSpPr>
      <p:sp>
        <p:nvSpPr>
          <p:cNvPr id="1048644"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smtClean="0"/>
              <a:t>Click to edit Master title style</a:t>
            </a:r>
            <a:endParaRPr dirty="0" lang="en-US"/>
          </a:p>
        </p:txBody>
      </p:sp>
      <p:sp>
        <p:nvSpPr>
          <p:cNvPr id="1048645" name="Text Placeholder 9"/>
          <p:cNvSpPr>
            <a:spLocks noGrp="1"/>
          </p:cNvSpPr>
          <p:nvPr>
            <p:ph type="body" sz="quarter" idx="13"/>
          </p:nvPr>
        </p:nvSpPr>
        <p:spPr>
          <a:xfrm>
            <a:off x="1101074" y="3632200"/>
            <a:ext cx="541980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46" name="Text Placeholder 2"/>
          <p:cNvSpPr>
            <a:spLocks noGrp="1"/>
          </p:cNvSpPr>
          <p:nvPr>
            <p:ph type="body" idx="1"/>
          </p:nvPr>
        </p:nvSpPr>
        <p:spPr>
          <a:xfrm>
            <a:off x="609598" y="4470400"/>
            <a:ext cx="6347715"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47"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48" name="Footer Placeholder 4"/>
          <p:cNvSpPr>
            <a:spLocks noGrp="1"/>
          </p:cNvSpPr>
          <p:nvPr>
            <p:ph type="ftr" sz="quarter" idx="11"/>
          </p:nvPr>
        </p:nvSpPr>
        <p:spPr/>
        <p:txBody>
          <a:bodyPr/>
          <a:p>
            <a:endParaRPr lang="en-US"/>
          </a:p>
        </p:txBody>
      </p:sp>
      <p:sp>
        <p:nvSpPr>
          <p:cNvPr id="1048649" name="Slide Number Placeholder 5"/>
          <p:cNvSpPr>
            <a:spLocks noGrp="1"/>
          </p:cNvSpPr>
          <p:nvPr>
            <p:ph type="sldNum" sz="quarter" idx="12"/>
          </p:nvPr>
        </p:nvSpPr>
        <p:spPr/>
        <p:txBody>
          <a:bodyPr/>
          <a:p>
            <a:fld id="{D04CBCCE-B246-4D29-B8A5-30A62E149F7C}" type="slidenum">
              <a:rPr lang="en-US" smtClean="0"/>
              <a:t>‹#›</a:t>
            </a:fld>
            <a:endParaRPr lang="en-US"/>
          </a:p>
        </p:txBody>
      </p:sp>
      <p:sp>
        <p:nvSpPr>
          <p:cNvPr id="1048650"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51"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66" name=""/>
        <p:cNvGrpSpPr/>
        <p:nvPr/>
      </p:nvGrpSpPr>
      <p:grpSpPr>
        <a:xfrm>
          <a:off x="0" y="0"/>
          <a:ext cx="0" cy="0"/>
          <a:chOff x="0" y="0"/>
          <a:chExt cx="0" cy="0"/>
        </a:xfrm>
      </p:grpSpPr>
      <p:sp>
        <p:nvSpPr>
          <p:cNvPr id="1048679" name="Title 1"/>
          <p:cNvSpPr>
            <a:spLocks noGrp="1"/>
          </p:cNvSpPr>
          <p:nvPr>
            <p:ph type="title"/>
          </p:nvPr>
        </p:nvSpPr>
        <p:spPr>
          <a:xfrm>
            <a:off x="609598" y="1931988"/>
            <a:ext cx="6347715" cy="2595460"/>
          </a:xfrm>
        </p:spPr>
        <p:txBody>
          <a:bodyPr anchor="b">
            <a:normAutofit/>
          </a:bodyPr>
          <a:lstStyle>
            <a:lvl1pPr algn="l">
              <a:defRPr b="0" cap="none" sz="4400"/>
            </a:lvl1pPr>
          </a:lstStyle>
          <a:p>
            <a:r>
              <a:rPr lang="en-US" smtClean="0"/>
              <a:t>Click to edit Master title style</a:t>
            </a:r>
            <a:endParaRPr dirty="0" lang="en-US"/>
          </a:p>
        </p:txBody>
      </p:sp>
      <p:sp>
        <p:nvSpPr>
          <p:cNvPr id="1048680"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81"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82" name="Footer Placeholder 4"/>
          <p:cNvSpPr>
            <a:spLocks noGrp="1"/>
          </p:cNvSpPr>
          <p:nvPr>
            <p:ph type="ftr" sz="quarter" idx="11"/>
          </p:nvPr>
        </p:nvSpPr>
        <p:spPr/>
        <p:txBody>
          <a:bodyPr/>
          <a:p>
            <a:endParaRPr lang="en-US"/>
          </a:p>
        </p:txBody>
      </p:sp>
      <p:sp>
        <p:nvSpPr>
          <p:cNvPr id="1048683"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59" name=""/>
        <p:cNvGrpSpPr/>
        <p:nvPr/>
      </p:nvGrpSpPr>
      <p:grpSpPr>
        <a:xfrm>
          <a:off x="0" y="0"/>
          <a:ext cx="0" cy="0"/>
          <a:chOff x="0" y="0"/>
          <a:chExt cx="0" cy="0"/>
        </a:xfrm>
      </p:grpSpPr>
      <p:sp>
        <p:nvSpPr>
          <p:cNvPr id="1048636"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smtClean="0"/>
              <a:t>Click to edit Master title style</a:t>
            </a:r>
            <a:endParaRPr dirty="0" lang="en-US"/>
          </a:p>
        </p:txBody>
      </p:sp>
      <p:sp>
        <p:nvSpPr>
          <p:cNvPr id="1048637"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38"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39"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40" name="Footer Placeholder 4"/>
          <p:cNvSpPr>
            <a:spLocks noGrp="1"/>
          </p:cNvSpPr>
          <p:nvPr>
            <p:ph type="ftr" sz="quarter" idx="11"/>
          </p:nvPr>
        </p:nvSpPr>
        <p:spPr/>
        <p:txBody>
          <a:bodyPr/>
          <a:p>
            <a:endParaRPr lang="en-US"/>
          </a:p>
        </p:txBody>
      </p:sp>
      <p:sp>
        <p:nvSpPr>
          <p:cNvPr id="1048641" name="Slide Number Placeholder 5"/>
          <p:cNvSpPr>
            <a:spLocks noGrp="1"/>
          </p:cNvSpPr>
          <p:nvPr>
            <p:ph type="sldNum" sz="quarter" idx="12"/>
          </p:nvPr>
        </p:nvSpPr>
        <p:spPr/>
        <p:txBody>
          <a:bodyPr/>
          <a:p>
            <a:fld id="{D04CBCCE-B246-4D29-B8A5-30A62E149F7C}" type="slidenum">
              <a:rPr lang="en-US" smtClean="0"/>
              <a:t>‹#›</a:t>
            </a:fld>
            <a:endParaRPr lang="en-US"/>
          </a:p>
        </p:txBody>
      </p:sp>
      <p:sp>
        <p:nvSpPr>
          <p:cNvPr id="1048642"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43"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69" name=""/>
        <p:cNvGrpSpPr/>
        <p:nvPr/>
      </p:nvGrpSpPr>
      <p:grpSpPr>
        <a:xfrm>
          <a:off x="0" y="0"/>
          <a:ext cx="0" cy="0"/>
          <a:chOff x="0" y="0"/>
          <a:chExt cx="0" cy="0"/>
        </a:xfrm>
      </p:grpSpPr>
      <p:sp>
        <p:nvSpPr>
          <p:cNvPr id="1048695" name="Title 1"/>
          <p:cNvSpPr>
            <a:spLocks noGrp="1"/>
          </p:cNvSpPr>
          <p:nvPr>
            <p:ph type="title"/>
          </p:nvPr>
        </p:nvSpPr>
        <p:spPr>
          <a:xfrm>
            <a:off x="615848" y="609600"/>
            <a:ext cx="6341465" cy="3022600"/>
          </a:xfrm>
        </p:spPr>
        <p:txBody>
          <a:bodyPr anchor="ctr">
            <a:normAutofit/>
          </a:bodyPr>
          <a:lstStyle>
            <a:lvl1pPr algn="l">
              <a:defRPr b="0" cap="none" sz="4400"/>
            </a:lvl1pPr>
          </a:lstStyle>
          <a:p>
            <a:r>
              <a:rPr lang="en-US" smtClean="0"/>
              <a:t>Click to edit Master title style</a:t>
            </a:r>
            <a:endParaRPr dirty="0" lang="en-US"/>
          </a:p>
        </p:txBody>
      </p:sp>
      <p:sp>
        <p:nvSpPr>
          <p:cNvPr id="1048696"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97"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98"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99" name="Footer Placeholder 4"/>
          <p:cNvSpPr>
            <a:spLocks noGrp="1"/>
          </p:cNvSpPr>
          <p:nvPr>
            <p:ph type="ftr" sz="quarter" idx="11"/>
          </p:nvPr>
        </p:nvSpPr>
        <p:spPr/>
        <p:txBody>
          <a:bodyPr/>
          <a:p>
            <a:endParaRPr lang="en-US"/>
          </a:p>
        </p:txBody>
      </p:sp>
      <p:sp>
        <p:nvSpPr>
          <p:cNvPr id="1048700"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2" name=""/>
        <p:cNvGrpSpPr/>
        <p:nvPr/>
      </p:nvGrpSpPr>
      <p:grpSpPr>
        <a:xfrm>
          <a:off x="0" y="0"/>
          <a:ext cx="0" cy="0"/>
          <a:chOff x="0" y="0"/>
          <a:chExt cx="0" cy="0"/>
        </a:xfrm>
      </p:grpSpPr>
      <p:sp>
        <p:nvSpPr>
          <p:cNvPr id="1048658" name="Title 1"/>
          <p:cNvSpPr>
            <a:spLocks noGrp="1"/>
          </p:cNvSpPr>
          <p:nvPr>
            <p:ph type="title"/>
          </p:nvPr>
        </p:nvSpPr>
        <p:spPr/>
        <p:txBody>
          <a:bodyPr/>
          <a:p>
            <a:r>
              <a:rPr lang="en-US" smtClean="0"/>
              <a:t>Click to edit Master title style</a:t>
            </a:r>
            <a:endParaRPr dirty="0" lang="en-US"/>
          </a:p>
        </p:txBody>
      </p:sp>
      <p:sp>
        <p:nvSpPr>
          <p:cNvPr id="1048659"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60"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61" name="Footer Placeholder 4"/>
          <p:cNvSpPr>
            <a:spLocks noGrp="1"/>
          </p:cNvSpPr>
          <p:nvPr>
            <p:ph type="ftr" sz="quarter" idx="11"/>
          </p:nvPr>
        </p:nvSpPr>
        <p:spPr/>
        <p:txBody>
          <a:bodyPr/>
          <a:p>
            <a:endParaRPr lang="en-US"/>
          </a:p>
        </p:txBody>
      </p:sp>
      <p:sp>
        <p:nvSpPr>
          <p:cNvPr id="1048662"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1" name=""/>
        <p:cNvGrpSpPr/>
        <p:nvPr/>
      </p:nvGrpSpPr>
      <p:grpSpPr>
        <a:xfrm>
          <a:off x="0" y="0"/>
          <a:ext cx="0" cy="0"/>
          <a:chOff x="0" y="0"/>
          <a:chExt cx="0" cy="0"/>
        </a:xfrm>
      </p:grpSpPr>
      <p:sp>
        <p:nvSpPr>
          <p:cNvPr id="1048707" name="Vertical Title 1"/>
          <p:cNvSpPr>
            <a:spLocks noGrp="1"/>
          </p:cNvSpPr>
          <p:nvPr>
            <p:ph type="title" orient="vert"/>
          </p:nvPr>
        </p:nvSpPr>
        <p:spPr>
          <a:xfrm>
            <a:off x="5977312" y="609600"/>
            <a:ext cx="978812" cy="5251451"/>
          </a:xfrm>
        </p:spPr>
        <p:txBody>
          <a:bodyPr anchor="ctr" vert="eaVert"/>
          <a:p>
            <a:r>
              <a:rPr lang="en-US" smtClean="0"/>
              <a:t>Click to edit Master title style</a:t>
            </a:r>
            <a:endParaRPr dirty="0" lang="en-US"/>
          </a:p>
        </p:txBody>
      </p:sp>
      <p:sp>
        <p:nvSpPr>
          <p:cNvPr id="1048708" name="Vertical Text Placeholder 2"/>
          <p:cNvSpPr>
            <a:spLocks noGrp="1"/>
          </p:cNvSpPr>
          <p:nvPr>
            <p:ph type="body" orient="vert" idx="1"/>
          </p:nvPr>
        </p:nvSpPr>
        <p:spPr>
          <a:xfrm>
            <a:off x="609599" y="609600"/>
            <a:ext cx="5195026" cy="5251451"/>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9"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710" name="Footer Placeholder 4"/>
          <p:cNvSpPr>
            <a:spLocks noGrp="1"/>
          </p:cNvSpPr>
          <p:nvPr>
            <p:ph type="ftr" sz="quarter" idx="11"/>
          </p:nvPr>
        </p:nvSpPr>
        <p:spPr/>
        <p:txBody>
          <a:bodyPr/>
          <a:p>
            <a:endParaRPr lang="en-US"/>
          </a:p>
        </p:txBody>
      </p:sp>
      <p:sp>
        <p:nvSpPr>
          <p:cNvPr id="1048711"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0" name=""/>
        <p:cNvGrpSpPr/>
        <p:nvPr/>
      </p:nvGrpSpPr>
      <p:grpSpPr>
        <a:xfrm>
          <a:off x="0" y="0"/>
          <a:ext cx="0" cy="0"/>
          <a:chOff x="0" y="0"/>
          <a:chExt cx="0" cy="0"/>
        </a:xfrm>
      </p:grpSpPr>
      <p:sp>
        <p:nvSpPr>
          <p:cNvPr id="1048604" name="Title 1"/>
          <p:cNvSpPr>
            <a:spLocks noGrp="1"/>
          </p:cNvSpPr>
          <p:nvPr>
            <p:ph type="title"/>
          </p:nvPr>
        </p:nvSpPr>
        <p:spPr/>
        <p:txBody>
          <a:bodyPr>
            <a:normAutofit/>
          </a:bodyPr>
          <a:lstStyle>
            <a:lvl1pPr>
              <a:defRPr sz="3600"/>
            </a:lvl1pPr>
          </a:lstStyle>
          <a:p>
            <a:r>
              <a:rPr lang="en-US" smtClean="0"/>
              <a:t>Click to edit Master title style</a:t>
            </a:r>
            <a:endParaRPr dirty="0" lang="en-US"/>
          </a:p>
        </p:txBody>
      </p:sp>
      <p:sp>
        <p:nvSpPr>
          <p:cNvPr id="1048605"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06"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07" name="Footer Placeholder 4"/>
          <p:cNvSpPr>
            <a:spLocks noGrp="1"/>
          </p:cNvSpPr>
          <p:nvPr>
            <p:ph type="ftr" sz="quarter" idx="11"/>
          </p:nvPr>
        </p:nvSpPr>
        <p:spPr/>
        <p:txBody>
          <a:bodyPr/>
          <a:p>
            <a:endParaRPr lang="en-US"/>
          </a:p>
        </p:txBody>
      </p:sp>
      <p:sp>
        <p:nvSpPr>
          <p:cNvPr id="1048608"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3" name=""/>
        <p:cNvGrpSpPr/>
        <p:nvPr/>
      </p:nvGrpSpPr>
      <p:grpSpPr>
        <a:xfrm>
          <a:off x="0" y="0"/>
          <a:ext cx="0" cy="0"/>
          <a:chOff x="0" y="0"/>
          <a:chExt cx="0" cy="0"/>
        </a:xfrm>
      </p:grpSpPr>
      <p:sp>
        <p:nvSpPr>
          <p:cNvPr id="1048663" name="Title 1"/>
          <p:cNvSpPr>
            <a:spLocks noGrp="1"/>
          </p:cNvSpPr>
          <p:nvPr>
            <p:ph type="title"/>
          </p:nvPr>
        </p:nvSpPr>
        <p:spPr>
          <a:xfrm>
            <a:off x="609598" y="2700868"/>
            <a:ext cx="6347715" cy="1826581"/>
          </a:xfrm>
        </p:spPr>
        <p:txBody>
          <a:bodyPr anchor="b"/>
          <a:lstStyle>
            <a:lvl1pPr algn="l">
              <a:defRPr b="0" cap="none" sz="4000"/>
            </a:lvl1pPr>
          </a:lstStyle>
          <a:p>
            <a:r>
              <a:rPr lang="en-US" smtClean="0"/>
              <a:t>Click to edit Master title style</a:t>
            </a:r>
            <a:endParaRPr dirty="0" lang="en-US"/>
          </a:p>
        </p:txBody>
      </p:sp>
      <p:sp>
        <p:nvSpPr>
          <p:cNvPr id="1048664" name="Text Placeholder 2"/>
          <p:cNvSpPr>
            <a:spLocks noGrp="1"/>
          </p:cNvSpPr>
          <p:nvPr>
            <p:ph type="body" idx="1"/>
          </p:nvPr>
        </p:nvSpPr>
        <p:spPr>
          <a:xfrm>
            <a:off x="609598" y="4527448"/>
            <a:ext cx="6347715"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65"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66" name="Footer Placeholder 4"/>
          <p:cNvSpPr>
            <a:spLocks noGrp="1"/>
          </p:cNvSpPr>
          <p:nvPr>
            <p:ph type="ftr" sz="quarter" idx="11"/>
          </p:nvPr>
        </p:nvSpPr>
        <p:spPr/>
        <p:txBody>
          <a:bodyPr/>
          <a:p>
            <a:endParaRPr lang="en-US"/>
          </a:p>
        </p:txBody>
      </p:sp>
      <p:sp>
        <p:nvSpPr>
          <p:cNvPr id="1048667"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8" name=""/>
        <p:cNvGrpSpPr/>
        <p:nvPr/>
      </p:nvGrpSpPr>
      <p:grpSpPr>
        <a:xfrm>
          <a:off x="0" y="0"/>
          <a:ext cx="0" cy="0"/>
          <a:chOff x="0" y="0"/>
          <a:chExt cx="0" cy="0"/>
        </a:xfrm>
      </p:grpSpPr>
      <p:sp>
        <p:nvSpPr>
          <p:cNvPr id="1048689" name="Title 1"/>
          <p:cNvSpPr>
            <a:spLocks noGrp="1"/>
          </p:cNvSpPr>
          <p:nvPr>
            <p:ph type="title"/>
          </p:nvPr>
        </p:nvSpPr>
        <p:spPr>
          <a:xfrm>
            <a:off x="609600" y="609600"/>
            <a:ext cx="6347714" cy="1320800"/>
          </a:xfrm>
        </p:spPr>
        <p:txBody>
          <a:bodyPr/>
          <a:p>
            <a:r>
              <a:rPr lang="en-US" smtClean="0"/>
              <a:t>Click to edit Master title style</a:t>
            </a:r>
            <a:endParaRPr dirty="0" lang="en-US"/>
          </a:p>
        </p:txBody>
      </p:sp>
      <p:sp>
        <p:nvSpPr>
          <p:cNvPr id="1048690"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91"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92" name="Date Placeholder 4"/>
          <p:cNvSpPr>
            <a:spLocks noGrp="1"/>
          </p:cNvSpPr>
          <p:nvPr>
            <p:ph type="dt" sz="half" idx="10"/>
          </p:nvPr>
        </p:nvSpPr>
        <p:spPr/>
        <p:txBody>
          <a:bodyPr/>
          <a:p>
            <a:fld id="{491D52B9-463B-4AEF-9139-318370AE060B}" type="datetimeFigureOut">
              <a:rPr lang="en-US" smtClean="0"/>
              <a:t>4/13/2020</a:t>
            </a:fld>
            <a:endParaRPr lang="en-US"/>
          </a:p>
        </p:txBody>
      </p:sp>
      <p:sp>
        <p:nvSpPr>
          <p:cNvPr id="1048693" name="Footer Placeholder 5"/>
          <p:cNvSpPr>
            <a:spLocks noGrp="1"/>
          </p:cNvSpPr>
          <p:nvPr>
            <p:ph type="ftr" sz="quarter" idx="11"/>
          </p:nvPr>
        </p:nvSpPr>
        <p:spPr/>
        <p:txBody>
          <a:bodyPr/>
          <a:p>
            <a:endParaRPr lang="en-US"/>
          </a:p>
        </p:txBody>
      </p:sp>
      <p:sp>
        <p:nvSpPr>
          <p:cNvPr id="1048694"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4" name=""/>
        <p:cNvGrpSpPr/>
        <p:nvPr/>
      </p:nvGrpSpPr>
      <p:grpSpPr>
        <a:xfrm>
          <a:off x="0" y="0"/>
          <a:ext cx="0" cy="0"/>
          <a:chOff x="0" y="0"/>
          <a:chExt cx="0" cy="0"/>
        </a:xfrm>
      </p:grpSpPr>
      <p:sp>
        <p:nvSpPr>
          <p:cNvPr id="1048668" name="Title 1"/>
          <p:cNvSpPr>
            <a:spLocks noGrp="1"/>
          </p:cNvSpPr>
          <p:nvPr>
            <p:ph type="title"/>
          </p:nvPr>
        </p:nvSpPr>
        <p:spPr>
          <a:xfrm>
            <a:off x="609599" y="609600"/>
            <a:ext cx="6347713" cy="1320800"/>
          </a:xfrm>
        </p:spPr>
        <p:txBody>
          <a:bodyPr/>
          <a:p>
            <a:r>
              <a:rPr lang="en-US" smtClean="0"/>
              <a:t>Click to edit Master title style</a:t>
            </a:r>
            <a:endParaRPr dirty="0" lang="en-US"/>
          </a:p>
        </p:txBody>
      </p:sp>
      <p:sp>
        <p:nvSpPr>
          <p:cNvPr id="1048669" name="Text Placeholder 2"/>
          <p:cNvSpPr>
            <a:spLocks noGrp="1"/>
          </p:cNvSpPr>
          <p:nvPr>
            <p:ph type="body" idx="1"/>
          </p:nvPr>
        </p:nvSpPr>
        <p:spPr>
          <a:xfrm>
            <a:off x="609599"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0" name="Content Placeholder 3"/>
          <p:cNvSpPr>
            <a:spLocks noGrp="1"/>
          </p:cNvSpPr>
          <p:nvPr>
            <p:ph sz="half" idx="2"/>
          </p:nvPr>
        </p:nvSpPr>
        <p:spPr>
          <a:xfrm>
            <a:off x="609599" y="2737246"/>
            <a:ext cx="3090672"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1" name="Text Placeholder 4"/>
          <p:cNvSpPr>
            <a:spLocks noGrp="1"/>
          </p:cNvSpPr>
          <p:nvPr>
            <p:ph type="body" sz="quarter" idx="3"/>
          </p:nvPr>
        </p:nvSpPr>
        <p:spPr>
          <a:xfrm>
            <a:off x="3866640"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2" name="Content Placeholder 5"/>
          <p:cNvSpPr>
            <a:spLocks noGrp="1"/>
          </p:cNvSpPr>
          <p:nvPr>
            <p:ph sz="quarter" idx="4"/>
          </p:nvPr>
        </p:nvSpPr>
        <p:spPr>
          <a:xfrm>
            <a:off x="3866640" y="2737246"/>
            <a:ext cx="3090672"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3" name="Date Placeholder 6"/>
          <p:cNvSpPr>
            <a:spLocks noGrp="1"/>
          </p:cNvSpPr>
          <p:nvPr>
            <p:ph type="dt" sz="half" idx="10"/>
          </p:nvPr>
        </p:nvSpPr>
        <p:spPr/>
        <p:txBody>
          <a:bodyPr/>
          <a:p>
            <a:fld id="{491D52B9-463B-4AEF-9139-318370AE060B}" type="datetimeFigureOut">
              <a:rPr lang="en-US" smtClean="0"/>
              <a:t>4/13/2020</a:t>
            </a:fld>
            <a:endParaRPr lang="en-US"/>
          </a:p>
        </p:txBody>
      </p:sp>
      <p:sp>
        <p:nvSpPr>
          <p:cNvPr id="1048674" name="Footer Placeholder 7"/>
          <p:cNvSpPr>
            <a:spLocks noGrp="1"/>
          </p:cNvSpPr>
          <p:nvPr>
            <p:ph type="ftr" sz="quarter" idx="11"/>
          </p:nvPr>
        </p:nvSpPr>
        <p:spPr/>
        <p:txBody>
          <a:bodyPr/>
          <a:p>
            <a:endParaRPr lang="en-US"/>
          </a:p>
        </p:txBody>
      </p:sp>
      <p:sp>
        <p:nvSpPr>
          <p:cNvPr id="1048675" name="Slide Number Placeholder 8"/>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8" name=""/>
        <p:cNvGrpSpPr/>
        <p:nvPr/>
      </p:nvGrpSpPr>
      <p:grpSpPr>
        <a:xfrm>
          <a:off x="0" y="0"/>
          <a:ext cx="0" cy="0"/>
          <a:chOff x="0" y="0"/>
          <a:chExt cx="0" cy="0"/>
        </a:xfrm>
      </p:grpSpPr>
      <p:sp>
        <p:nvSpPr>
          <p:cNvPr id="1048632" name="Title 1"/>
          <p:cNvSpPr>
            <a:spLocks noGrp="1"/>
          </p:cNvSpPr>
          <p:nvPr>
            <p:ph type="title"/>
          </p:nvPr>
        </p:nvSpPr>
        <p:spPr>
          <a:xfrm>
            <a:off x="609599" y="609600"/>
            <a:ext cx="6347714" cy="1320800"/>
          </a:xfrm>
        </p:spPr>
        <p:txBody>
          <a:bodyPr/>
          <a:p>
            <a:r>
              <a:rPr lang="en-US" smtClean="0"/>
              <a:t>Click to edit Master title style</a:t>
            </a:r>
            <a:endParaRPr dirty="0" lang="en-US"/>
          </a:p>
        </p:txBody>
      </p:sp>
      <p:sp>
        <p:nvSpPr>
          <p:cNvPr id="1048633" name="Date Placeholder 2"/>
          <p:cNvSpPr>
            <a:spLocks noGrp="1"/>
          </p:cNvSpPr>
          <p:nvPr>
            <p:ph type="dt" sz="half" idx="10"/>
          </p:nvPr>
        </p:nvSpPr>
        <p:spPr/>
        <p:txBody>
          <a:bodyPr/>
          <a:p>
            <a:fld id="{491D52B9-463B-4AEF-9139-318370AE060B}" type="datetimeFigureOut">
              <a:rPr lang="en-US" smtClean="0"/>
              <a:t>4/13/2020</a:t>
            </a:fld>
            <a:endParaRPr lang="en-US"/>
          </a:p>
        </p:txBody>
      </p:sp>
      <p:sp>
        <p:nvSpPr>
          <p:cNvPr id="1048634" name="Footer Placeholder 3"/>
          <p:cNvSpPr>
            <a:spLocks noGrp="1"/>
          </p:cNvSpPr>
          <p:nvPr>
            <p:ph type="ftr" sz="quarter" idx="11"/>
          </p:nvPr>
        </p:nvSpPr>
        <p:spPr/>
        <p:txBody>
          <a:bodyPr/>
          <a:p>
            <a:endParaRPr lang="en-US"/>
          </a:p>
        </p:txBody>
      </p:sp>
      <p:sp>
        <p:nvSpPr>
          <p:cNvPr id="1048635" name="Slide Number Placeholder 4"/>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5" name=""/>
        <p:cNvGrpSpPr/>
        <p:nvPr/>
      </p:nvGrpSpPr>
      <p:grpSpPr>
        <a:xfrm>
          <a:off x="0" y="0"/>
          <a:ext cx="0" cy="0"/>
          <a:chOff x="0" y="0"/>
          <a:chExt cx="0" cy="0"/>
        </a:xfrm>
      </p:grpSpPr>
      <p:sp>
        <p:nvSpPr>
          <p:cNvPr id="1048676" name="Date Placeholder 1"/>
          <p:cNvSpPr>
            <a:spLocks noGrp="1"/>
          </p:cNvSpPr>
          <p:nvPr>
            <p:ph type="dt" sz="half" idx="10"/>
          </p:nvPr>
        </p:nvSpPr>
        <p:spPr/>
        <p:txBody>
          <a:bodyPr/>
          <a:p>
            <a:fld id="{491D52B9-463B-4AEF-9139-318370AE060B}" type="datetimeFigureOut">
              <a:rPr lang="en-US" smtClean="0"/>
              <a:t>4/13/2020</a:t>
            </a:fld>
            <a:endParaRPr lang="en-US"/>
          </a:p>
        </p:txBody>
      </p:sp>
      <p:sp>
        <p:nvSpPr>
          <p:cNvPr id="1048677" name="Footer Placeholder 2"/>
          <p:cNvSpPr>
            <a:spLocks noGrp="1"/>
          </p:cNvSpPr>
          <p:nvPr>
            <p:ph type="ftr" sz="quarter" idx="11"/>
          </p:nvPr>
        </p:nvSpPr>
        <p:spPr/>
        <p:txBody>
          <a:bodyPr/>
          <a:p>
            <a:endParaRPr lang="en-US"/>
          </a:p>
        </p:txBody>
      </p:sp>
      <p:sp>
        <p:nvSpPr>
          <p:cNvPr id="1048678" name="Slide Number Placeholder 3"/>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70" name=""/>
        <p:cNvGrpSpPr/>
        <p:nvPr/>
      </p:nvGrpSpPr>
      <p:grpSpPr>
        <a:xfrm>
          <a:off x="0" y="0"/>
          <a:ext cx="0" cy="0"/>
          <a:chOff x="0" y="0"/>
          <a:chExt cx="0" cy="0"/>
        </a:xfrm>
      </p:grpSpPr>
      <p:sp>
        <p:nvSpPr>
          <p:cNvPr id="1048701"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dirty="0" lang="en-US"/>
          </a:p>
        </p:txBody>
      </p:sp>
      <p:sp>
        <p:nvSpPr>
          <p:cNvPr id="1048702" name="Content Placeholder 2"/>
          <p:cNvSpPr>
            <a:spLocks noGrp="1"/>
          </p:cNvSpPr>
          <p:nvPr>
            <p:ph idx="1"/>
          </p:nvPr>
        </p:nvSpPr>
        <p:spPr>
          <a:xfrm>
            <a:off x="3571275" y="514925"/>
            <a:ext cx="3386037" cy="552643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3" name="Text Placeholder 3"/>
          <p:cNvSpPr>
            <a:spLocks noGrp="1"/>
          </p:cNvSpPr>
          <p:nvPr>
            <p:ph type="body" sz="half" idx="2"/>
          </p:nvPr>
        </p:nvSpPr>
        <p:spPr>
          <a:xfrm>
            <a:off x="609599" y="2777069"/>
            <a:ext cx="2790182" cy="2584449"/>
          </a:xfrm>
        </p:spPr>
        <p:txBody>
          <a:bodyPr>
            <a:normAutofit/>
          </a:bodyPr>
          <a:lstStyle>
            <a:lvl1pPr indent="0" marL="0">
              <a:buNone/>
              <a:defRPr sz="14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smtClean="0"/>
              <a:t>Click to edit Master text styles</a:t>
            </a:r>
          </a:p>
        </p:txBody>
      </p:sp>
      <p:sp>
        <p:nvSpPr>
          <p:cNvPr id="1048704" name="Date Placeholder 4"/>
          <p:cNvSpPr>
            <a:spLocks noGrp="1"/>
          </p:cNvSpPr>
          <p:nvPr>
            <p:ph type="dt" sz="half" idx="10"/>
          </p:nvPr>
        </p:nvSpPr>
        <p:spPr/>
        <p:txBody>
          <a:bodyPr/>
          <a:p>
            <a:fld id="{491D52B9-463B-4AEF-9139-318370AE060B}" type="datetimeFigureOut">
              <a:rPr lang="en-US" smtClean="0"/>
              <a:t>4/13/2020</a:t>
            </a:fld>
            <a:endParaRPr lang="en-US"/>
          </a:p>
        </p:txBody>
      </p:sp>
      <p:sp>
        <p:nvSpPr>
          <p:cNvPr id="1048705" name="Footer Placeholder 5"/>
          <p:cNvSpPr>
            <a:spLocks noGrp="1"/>
          </p:cNvSpPr>
          <p:nvPr>
            <p:ph type="ftr" sz="quarter" idx="11"/>
          </p:nvPr>
        </p:nvSpPr>
        <p:spPr/>
        <p:txBody>
          <a:bodyPr/>
          <a:p>
            <a:endParaRPr lang="en-US"/>
          </a:p>
        </p:txBody>
      </p:sp>
      <p:sp>
        <p:nvSpPr>
          <p:cNvPr id="1048706"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1" name=""/>
        <p:cNvGrpSpPr/>
        <p:nvPr/>
      </p:nvGrpSpPr>
      <p:grpSpPr>
        <a:xfrm>
          <a:off x="0" y="0"/>
          <a:ext cx="0" cy="0"/>
          <a:chOff x="0" y="0"/>
          <a:chExt cx="0" cy="0"/>
        </a:xfrm>
      </p:grpSpPr>
      <p:sp>
        <p:nvSpPr>
          <p:cNvPr id="1048652" name="Title 1"/>
          <p:cNvSpPr>
            <a:spLocks noGrp="1"/>
          </p:cNvSpPr>
          <p:nvPr>
            <p:ph type="title"/>
          </p:nvPr>
        </p:nvSpPr>
        <p:spPr>
          <a:xfrm>
            <a:off x="609599" y="4800600"/>
            <a:ext cx="6347714" cy="566738"/>
          </a:xfrm>
        </p:spPr>
        <p:txBody>
          <a:bodyPr anchor="b">
            <a:normAutofit/>
          </a:bodyPr>
          <a:lstStyle>
            <a:lvl1pPr algn="l">
              <a:defRPr b="0" sz="2400"/>
            </a:lvl1pPr>
          </a:lstStyle>
          <a:p>
            <a:r>
              <a:rPr lang="en-US" smtClean="0"/>
              <a:t>Click to edit Master title style</a:t>
            </a:r>
            <a:endParaRPr dirty="0" lang="en-US"/>
          </a:p>
        </p:txBody>
      </p:sp>
      <p:sp>
        <p:nvSpPr>
          <p:cNvPr id="1048653" name="Picture Placeholder 2"/>
          <p:cNvSpPr>
            <a:spLocks noChangeAspect="1" noGrp="1"/>
          </p:cNvSpPr>
          <p:nvPr>
            <p:ph type="pic" idx="1"/>
          </p:nvPr>
        </p:nvSpPr>
        <p:spPr>
          <a:xfrm>
            <a:off x="609599" y="609600"/>
            <a:ext cx="6347714"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54" name="Text Placeholder 3"/>
          <p:cNvSpPr>
            <a:spLocks noGrp="1"/>
          </p:cNvSpPr>
          <p:nvPr>
            <p:ph type="body" sz="half" idx="2"/>
          </p:nvPr>
        </p:nvSpPr>
        <p:spPr>
          <a:xfrm>
            <a:off x="609599" y="5367338"/>
            <a:ext cx="6347714"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55" name="Date Placeholder 4"/>
          <p:cNvSpPr>
            <a:spLocks noGrp="1"/>
          </p:cNvSpPr>
          <p:nvPr>
            <p:ph type="dt" sz="half" idx="10"/>
          </p:nvPr>
        </p:nvSpPr>
        <p:spPr/>
        <p:txBody>
          <a:bodyPr/>
          <a:p>
            <a:fld id="{491D52B9-463B-4AEF-9139-318370AE060B}" type="datetimeFigureOut">
              <a:rPr lang="en-US" smtClean="0"/>
              <a:t>4/13/2020</a:t>
            </a:fld>
            <a:endParaRPr lang="en-US"/>
          </a:p>
        </p:txBody>
      </p:sp>
      <p:sp>
        <p:nvSpPr>
          <p:cNvPr id="1048656" name="Footer Placeholder 5"/>
          <p:cNvSpPr>
            <a:spLocks noGrp="1"/>
          </p:cNvSpPr>
          <p:nvPr>
            <p:ph type="ftr" sz="quarter" idx="11"/>
          </p:nvPr>
        </p:nvSpPr>
        <p:spPr/>
        <p:txBody>
          <a:bodyPr/>
          <a:p>
            <a:endParaRPr lang="en-US"/>
          </a:p>
        </p:txBody>
      </p:sp>
      <p:sp>
        <p:nvSpPr>
          <p:cNvPr id="1048657"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grpSp>
        <p:nvGrpSpPr>
          <p:cNvPr id="12" name="Group 16"/>
          <p:cNvGrpSpPr/>
          <p:nvPr/>
        </p:nvGrpSpPr>
        <p:grpSpPr>
          <a:xfrm>
            <a:off x="-8467" y="-8468"/>
            <a:ext cx="9171317" cy="6874935"/>
            <a:chOff x="-8467" y="-8468"/>
            <a:chExt cx="9171317" cy="6874935"/>
          </a:xfrm>
        </p:grpSpPr>
        <p:sp>
          <p:nvSpPr>
            <p:cNvPr id="1048576" name="Freeform 6"/>
            <p:cNvSpPr/>
            <p:nvPr/>
          </p:nvSpPr>
          <p:spPr>
            <a:xfrm>
              <a:off x="-8467" y="4013200"/>
              <a:ext cx="457200" cy="2853267"/>
            </a:xfrm>
            <a:custGeom>
              <a:avLst/>
              <a:ah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145728" name="Straight Connector 7"/>
            <p:cNvCxnSpPr>
              <a:cxnSpLocks/>
            </p:cNvCxnSpPr>
            <p:nvPr/>
          </p:nvCxnSpPr>
          <p:spPr>
            <a:xfrm flipV="1">
              <a:off x="5130830" y="4175605"/>
              <a:ext cx="4022475" cy="2682396"/>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8"/>
            <p:cNvCxnSpPr>
              <a:cxnSpLocks/>
            </p:cNvCxnSpPr>
            <p:nvPr/>
          </p:nvCxnSpPr>
          <p:spPr>
            <a:xfrm>
              <a:off x="7042707"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577" name="Freeform 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Freeform 1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Freeform 1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Freeform 1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Freeform 1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Freeform 14"/>
            <p:cNvSpPr/>
            <p:nvPr/>
          </p:nvSpPr>
          <p:spPr>
            <a:xfrm>
              <a:off x="8094165"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Freeform 15"/>
            <p:cNvSpPr/>
            <p:nvPr/>
          </p:nvSpPr>
          <p:spPr>
            <a:xfrm>
              <a:off x="8068764"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09599" y="609600"/>
            <a:ext cx="6347713" cy="1320800"/>
          </a:xfrm>
          <a:prstGeom prst="rect"/>
        </p:spPr>
        <p:txBody>
          <a:bodyPr anchor="t" bIns="45720" lIns="91440" rIns="91440" rtlCol="0" tIns="45720" vert="horz">
            <a:normAutofit/>
          </a:bodyPr>
          <a:p>
            <a:r>
              <a:rPr lang="en-US" smtClean="0"/>
              <a:t>Click to edit Master title style</a:t>
            </a:r>
            <a:endParaRPr dirty="0" lang="en-US"/>
          </a:p>
        </p:txBody>
      </p:sp>
      <p:sp>
        <p:nvSpPr>
          <p:cNvPr id="1048585" name="Text Placeholder 2"/>
          <p:cNvSpPr>
            <a:spLocks noGrp="1"/>
          </p:cNvSpPr>
          <p:nvPr>
            <p:ph type="body" idx="1"/>
          </p:nvPr>
        </p:nvSpPr>
        <p:spPr>
          <a:xfrm>
            <a:off x="609599" y="2160590"/>
            <a:ext cx="6347714" cy="388077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6" name="Date Placeholder 3"/>
          <p:cNvSpPr>
            <a:spLocks noGrp="1"/>
          </p:cNvSpPr>
          <p:nvPr>
            <p:ph type="dt" sz="half" idx="2"/>
          </p:nvPr>
        </p:nvSpPr>
        <p:spPr>
          <a:xfrm>
            <a:off x="5405258" y="6041363"/>
            <a:ext cx="684132" cy="365125"/>
          </a:xfrm>
          <a:prstGeom prst="rect"/>
        </p:spPr>
        <p:txBody>
          <a:bodyPr anchor="ctr" bIns="45720" lIns="91440" rIns="91440" rtlCol="0" tIns="45720" vert="horz"/>
          <a:lstStyle>
            <a:lvl1pPr algn="r">
              <a:defRPr sz="900">
                <a:solidFill>
                  <a:schemeClr val="tx1">
                    <a:tint val="75000"/>
                  </a:schemeClr>
                </a:solidFill>
              </a:defRPr>
            </a:lvl1pPr>
          </a:lstStyle>
          <a:p>
            <a:fld id="{491D52B9-463B-4AEF-9139-318370AE060B}" type="datetimeFigureOut">
              <a:rPr lang="en-US" smtClean="0"/>
              <a:t>4/13/2020</a:t>
            </a:fld>
            <a:endParaRPr lang="en-US"/>
          </a:p>
        </p:txBody>
      </p:sp>
      <p:sp>
        <p:nvSpPr>
          <p:cNvPr id="1048587" name="Footer Placeholder 4"/>
          <p:cNvSpPr>
            <a:spLocks noGrp="1"/>
          </p:cNvSpPr>
          <p:nvPr>
            <p:ph type="ftr" sz="quarter" idx="3"/>
          </p:nvPr>
        </p:nvSpPr>
        <p:spPr>
          <a:xfrm>
            <a:off x="609599" y="6041363"/>
            <a:ext cx="4622973" cy="365125"/>
          </a:xfrm>
          <a:prstGeom prst="rect"/>
        </p:spPr>
        <p:txBody>
          <a:bodyPr anchor="ctr" bIns="45720" lIns="91440" rIns="91440" rtlCol="0" tIns="45720" vert="horz"/>
          <a:lstStyle>
            <a:lvl1pPr algn="l">
              <a:defRPr sz="900">
                <a:solidFill>
                  <a:schemeClr val="tx1">
                    <a:tint val="75000"/>
                  </a:schemeClr>
                </a:solidFill>
              </a:defRPr>
            </a:lvl1pPr>
          </a:lstStyle>
          <a:p>
            <a:endParaRPr lang="en-US"/>
          </a:p>
        </p:txBody>
      </p:sp>
      <p:sp>
        <p:nvSpPr>
          <p:cNvPr id="1048588" name="Slide Number Placeholder 5"/>
          <p:cNvSpPr>
            <a:spLocks noGrp="1"/>
          </p:cNvSpPr>
          <p:nvPr>
            <p:ph type="sldNum" sz="quarter" idx="4"/>
          </p:nvPr>
        </p:nvSpPr>
        <p:spPr>
          <a:xfrm>
            <a:off x="6444676" y="6041363"/>
            <a:ext cx="512638" cy="365125"/>
          </a:xfrm>
          <a:prstGeom prst="rect"/>
        </p:spPr>
        <p:txBody>
          <a:bodyPr anchor="ctr" bIns="45720" lIns="91440" rIns="91440" rtlCol="0" tIns="45720" vert="horz"/>
          <a:lstStyle>
            <a:lvl1pPr algn="r">
              <a:defRPr sz="900">
                <a:solidFill>
                  <a:schemeClr val="accent1"/>
                </a:solidFill>
              </a:defRPr>
            </a:lvl1pPr>
          </a:lstStyle>
          <a:p>
            <a:fld id="{D04CBCCE-B246-4D29-B8A5-30A62E149F7C}"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eaLnBrk="1" hangingPunct="1" latinLnBrk="0" rtl="0">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2" name="Title 1"/>
          <p:cNvSpPr>
            <a:spLocks noGrp="1"/>
          </p:cNvSpPr>
          <p:nvPr>
            <p:ph type="ctrTitle"/>
          </p:nvPr>
        </p:nvSpPr>
        <p:spPr>
          <a:xfrm>
            <a:off x="685800" y="1676400"/>
            <a:ext cx="7772400" cy="2133600"/>
          </a:xfrm>
        </p:spPr>
        <p:txBody>
          <a:bodyPr>
            <a:normAutofit fontScale="90000"/>
          </a:bodyPr>
          <a:p>
            <a:pPr algn="ctr"/>
            <a:r>
              <a:rPr dirty="0" sz="3600" lang="en-US" smtClean="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endParaRPr dirty="0" sz="3600" lang="en-US">
              <a:solidFill>
                <a:schemeClr val="accent2">
                  <a:lumMod val="75000"/>
                </a:schemeClr>
              </a:solidFill>
              <a:latin typeface="Times New Roman" pitchFamily="18" charset="0"/>
              <a:cs typeface="Times New Roman" pitchFamily="18" charset="0"/>
            </a:endParaRPr>
          </a:p>
        </p:txBody>
      </p:sp>
      <p:sp>
        <p:nvSpPr>
          <p:cNvPr id="1048603" name="Subtitle 2"/>
          <p:cNvSpPr>
            <a:spLocks noGrp="1"/>
          </p:cNvSpPr>
          <p:nvPr>
            <p:ph type="subTitle" idx="1"/>
          </p:nvPr>
        </p:nvSpPr>
        <p:spPr>
          <a:xfrm>
            <a:off x="1371600" y="3886200"/>
            <a:ext cx="6400800" cy="1828800"/>
          </a:xfrm>
        </p:spPr>
        <p:txBody>
          <a:bodyPr/>
          <a:p>
            <a:pPr algn="ctr"/>
            <a:r>
              <a:rPr dirty="0" lang="en-US" smtClean="0">
                <a:solidFill>
                  <a:schemeClr val="accent2">
                    <a:lumMod val="75000"/>
                  </a:schemeClr>
                </a:solidFill>
                <a:latin typeface="Times New Roman" pitchFamily="18" charset="0"/>
                <a:cs typeface="Times New Roman" pitchFamily="18" charset="0"/>
              </a:rPr>
              <a:t>BY</a:t>
            </a:r>
          </a:p>
          <a:p>
            <a:pPr algn="ctr"/>
            <a:r>
              <a:rPr altLang="en-GB" dirty="0" lang="en-US" smtClean="0">
                <a:solidFill>
                  <a:schemeClr val="accent2">
                    <a:lumMod val="75000"/>
                  </a:schemeClr>
                </a:solidFill>
                <a:latin typeface="Times New Roman" pitchFamily="18" charset="0"/>
                <a:cs typeface="Times New Roman" pitchFamily="18" charset="0"/>
              </a:rPr>
              <a:t>O</a:t>
            </a:r>
            <a:r>
              <a:rPr altLang="en-GB" dirty="0" lang="en-US" smtClean="0">
                <a:solidFill>
                  <a:schemeClr val="accent2">
                    <a:lumMod val="75000"/>
                  </a:schemeClr>
                </a:solidFill>
                <a:latin typeface="Times New Roman" pitchFamily="18" charset="0"/>
                <a:cs typeface="Times New Roman" pitchFamily="18" charset="0"/>
              </a:rPr>
              <a:t>L</a:t>
            </a:r>
            <a:r>
              <a:rPr altLang="en-GB" dirty="0" lang="en-US" smtClean="0">
                <a:solidFill>
                  <a:schemeClr val="accent2">
                    <a:lumMod val="75000"/>
                  </a:schemeClr>
                </a:solidFill>
                <a:latin typeface="Times New Roman" pitchFamily="18" charset="0"/>
                <a:cs typeface="Times New Roman" pitchFamily="18" charset="0"/>
              </a:rPr>
              <a:t>A</a:t>
            </a:r>
            <a:r>
              <a:rPr altLang="en-GB" dirty="0" lang="en-US" smtClean="0">
                <a:solidFill>
                  <a:schemeClr val="accent2">
                    <a:lumMod val="75000"/>
                  </a:schemeClr>
                </a:solidFill>
                <a:latin typeface="Times New Roman" pitchFamily="18" charset="0"/>
                <a:cs typeface="Times New Roman" pitchFamily="18" charset="0"/>
              </a:rPr>
              <a:t>Y</a:t>
            </a:r>
            <a:r>
              <a:rPr altLang="en-GB" dirty="0" lang="en-US" smtClean="0">
                <a:solidFill>
                  <a:schemeClr val="accent2">
                    <a:lumMod val="75000"/>
                  </a:schemeClr>
                </a:solidFill>
                <a:latin typeface="Times New Roman" pitchFamily="18" charset="0"/>
                <a:cs typeface="Times New Roman" pitchFamily="18" charset="0"/>
              </a:rPr>
              <a:t>I</a:t>
            </a:r>
            <a:r>
              <a:rPr altLang="en-GB" dirty="0" lang="en-US" smtClean="0">
                <a:solidFill>
                  <a:schemeClr val="accent2">
                    <a:lumMod val="75000"/>
                  </a:schemeClr>
                </a:solidFill>
                <a:latin typeface="Times New Roman" pitchFamily="18" charset="0"/>
                <a:cs typeface="Times New Roman" pitchFamily="18" charset="0"/>
              </a:rPr>
              <a:t>D</a:t>
            </a:r>
            <a:r>
              <a:rPr altLang="en-GB" dirty="0" lang="en-US" smtClean="0">
                <a:solidFill>
                  <a:schemeClr val="accent2">
                    <a:lumMod val="75000"/>
                  </a:schemeClr>
                </a:solidFill>
                <a:latin typeface="Times New Roman" pitchFamily="18" charset="0"/>
                <a:cs typeface="Times New Roman" pitchFamily="18" charset="0"/>
              </a:rPr>
              <a:t>E</a:t>
            </a:r>
            <a:r>
              <a:rPr altLang="en-GB" dirty="0" lang="en-US" smtClean="0">
                <a:solidFill>
                  <a:schemeClr val="accent2">
                    <a:lumMod val="75000"/>
                  </a:schemeClr>
                </a:solidFill>
                <a:latin typeface="Times New Roman" pitchFamily="18" charset="0"/>
                <a:cs typeface="Times New Roman" pitchFamily="18" charset="0"/>
              </a:rPr>
              <a:t> </a:t>
            </a:r>
            <a:r>
              <a:rPr altLang="en-GB" dirty="0" lang="en-US" smtClean="0">
                <a:solidFill>
                  <a:schemeClr val="accent2">
                    <a:lumMod val="75000"/>
                  </a:schemeClr>
                </a:solidFill>
                <a:latin typeface="Times New Roman" pitchFamily="18" charset="0"/>
                <a:cs typeface="Times New Roman" pitchFamily="18" charset="0"/>
              </a:rPr>
              <a:t>A</a:t>
            </a:r>
            <a:r>
              <a:rPr altLang="en-GB" dirty="0" lang="en-US" smtClean="0">
                <a:solidFill>
                  <a:schemeClr val="accent2">
                    <a:lumMod val="75000"/>
                  </a:schemeClr>
                </a:solidFill>
                <a:latin typeface="Times New Roman" pitchFamily="18" charset="0"/>
                <a:cs typeface="Times New Roman" pitchFamily="18" charset="0"/>
              </a:rPr>
              <a:t>R</a:t>
            </a:r>
            <a:r>
              <a:rPr altLang="en-GB" dirty="0" lang="en-US" smtClean="0">
                <a:solidFill>
                  <a:schemeClr val="accent2">
                    <a:lumMod val="75000"/>
                  </a:schemeClr>
                </a:solidFill>
                <a:latin typeface="Times New Roman" pitchFamily="18" charset="0"/>
                <a:cs typeface="Times New Roman" pitchFamily="18" charset="0"/>
              </a:rPr>
              <a:t>I</a:t>
            </a:r>
            <a:r>
              <a:rPr altLang="en-GB" dirty="0" lang="en-US" smtClean="0">
                <a:solidFill>
                  <a:schemeClr val="accent2">
                    <a:lumMod val="75000"/>
                  </a:schemeClr>
                </a:solidFill>
                <a:latin typeface="Times New Roman" pitchFamily="18" charset="0"/>
                <a:cs typeface="Times New Roman" pitchFamily="18" charset="0"/>
              </a:rPr>
              <a:t>Y</a:t>
            </a:r>
            <a:r>
              <a:rPr altLang="en-GB" dirty="0" lang="en-US" smtClean="0">
                <a:solidFill>
                  <a:schemeClr val="accent2">
                    <a:lumMod val="75000"/>
                  </a:schemeClr>
                </a:solidFill>
                <a:latin typeface="Times New Roman" pitchFamily="18" charset="0"/>
                <a:cs typeface="Times New Roman" pitchFamily="18" charset="0"/>
              </a:rPr>
              <a:t>O</a:t>
            </a:r>
            <a:r>
              <a:rPr altLang="en-GB" dirty="0" lang="en-US" smtClean="0">
                <a:solidFill>
                  <a:schemeClr val="accent2">
                    <a:lumMod val="75000"/>
                  </a:schemeClr>
                </a:solidFill>
                <a:latin typeface="Times New Roman" pitchFamily="18" charset="0"/>
                <a:cs typeface="Times New Roman" pitchFamily="18" charset="0"/>
              </a:rPr>
              <a:t> </a:t>
            </a:r>
            <a:r>
              <a:rPr altLang="en-GB" dirty="0" lang="en-US" smtClean="0">
                <a:solidFill>
                  <a:schemeClr val="accent2">
                    <a:lumMod val="75000"/>
                  </a:schemeClr>
                </a:solidFill>
                <a:latin typeface="Times New Roman" pitchFamily="18" charset="0"/>
                <a:cs typeface="Times New Roman" pitchFamily="18" charset="0"/>
              </a:rPr>
              <a:t>A</a:t>
            </a:r>
            <a:r>
              <a:rPr altLang="en-GB" dirty="0" lang="en-US" smtClean="0">
                <a:solidFill>
                  <a:schemeClr val="accent2">
                    <a:lumMod val="75000"/>
                  </a:schemeClr>
                </a:solidFill>
                <a:latin typeface="Times New Roman" pitchFamily="18" charset="0"/>
                <a:cs typeface="Times New Roman" pitchFamily="18" charset="0"/>
              </a:rPr>
              <a:t>LEX</a:t>
            </a:r>
            <a:r>
              <a:rPr altLang="en-GB" dirty="0" lang="en-US" smtClean="0">
                <a:solidFill>
                  <a:schemeClr val="accent2">
                    <a:lumMod val="75000"/>
                  </a:schemeClr>
                </a:solidFill>
                <a:latin typeface="Times New Roman" pitchFamily="18" charset="0"/>
                <a:cs typeface="Times New Roman" pitchFamily="18" charset="0"/>
              </a:rPr>
              <a:t> </a:t>
            </a:r>
            <a:endParaRPr dirty="0" lang="en-US" smtClean="0">
              <a:solidFill>
                <a:schemeClr val="accent2">
                  <a:lumMod val="75000"/>
                </a:schemeClr>
              </a:solidFill>
              <a:latin typeface="Times New Roman" pitchFamily="18" charset="0"/>
              <a:cs typeface="Times New Roman" pitchFamily="18" charset="0"/>
            </a:endParaRPr>
          </a:p>
          <a:p>
            <a:pPr algn="ctr"/>
            <a:r>
              <a:rPr dirty="0" lang="en-US" smtClean="0">
                <a:solidFill>
                  <a:schemeClr val="accent2">
                    <a:lumMod val="75000"/>
                  </a:schemeClr>
                </a:solidFill>
                <a:latin typeface="Times New Roman" pitchFamily="18" charset="0"/>
                <a:cs typeface="Times New Roman" pitchFamily="18" charset="0"/>
              </a:rPr>
              <a:t>17/ENG06/0</a:t>
            </a:r>
            <a:r>
              <a:rPr altLang="en-GB" dirty="0" lang="en-US" smtClean="0">
                <a:solidFill>
                  <a:schemeClr val="accent2">
                    <a:lumMod val="75000"/>
                  </a:schemeClr>
                </a:solidFill>
                <a:latin typeface="Times New Roman" pitchFamily="18" charset="0"/>
                <a:cs typeface="Times New Roman" pitchFamily="18" charset="0"/>
              </a:rPr>
              <a:t>6</a:t>
            </a:r>
            <a:r>
              <a:rPr altLang="en-GB" dirty="0" lang="en-US" smtClean="0">
                <a:solidFill>
                  <a:schemeClr val="accent2">
                    <a:lumMod val="75000"/>
                  </a:schemeClr>
                </a:solidFill>
                <a:latin typeface="Times New Roman" pitchFamily="18" charset="0"/>
                <a:cs typeface="Times New Roman" pitchFamily="18" charset="0"/>
              </a:rPr>
              <a:t>4</a:t>
            </a:r>
            <a:endParaRPr dirty="0" lang="en-US" smtClean="0">
              <a:solidFill>
                <a:schemeClr val="accent2">
                  <a:lumMod val="75000"/>
                </a:schemeClr>
              </a:solidFill>
              <a:latin typeface="Times New Roman" pitchFamily="18" charset="0"/>
              <a:cs typeface="Times New Roman" pitchFamily="18" charset="0"/>
            </a:endParaRPr>
          </a:p>
          <a:p>
            <a:pPr algn="ctr"/>
            <a:r>
              <a:rPr dirty="0" lang="en-US" smtClean="0">
                <a:solidFill>
                  <a:schemeClr val="accent2">
                    <a:lumMod val="75000"/>
                  </a:schemeClr>
                </a:solidFill>
                <a:latin typeface="Times New Roman" pitchFamily="18" charset="0"/>
                <a:cs typeface="Times New Roman" pitchFamily="18" charset="0"/>
              </a:rPr>
              <a:t>MECHANICAL ENGINEERING</a:t>
            </a:r>
            <a:endParaRPr dirty="0" lang="en-US">
              <a:solidFill>
                <a:schemeClr val="accent2">
                  <a:lumMod val="75000"/>
                </a:schemeClr>
              </a:solidFill>
              <a:latin typeface="Times New Roman" pitchFamily="18" charset="0"/>
              <a:cs typeface="Times New Roman" pitchFamily="18" charset="0"/>
            </a:endParaRPr>
          </a:p>
        </p:txBody>
      </p:sp>
      <p:pic>
        <p:nvPicPr>
          <p:cNvPr id="2097152" name="Picture 3" descr="C:\Users\mustapha\Downloads\abuad.jpg"/>
          <p:cNvPicPr>
            <a:picLocks/>
          </p:cNvPicPr>
          <p:nvPr/>
        </p:nvPicPr>
        <p:blipFill>
          <a:blip xmlns:r="http://schemas.openxmlformats.org/officeDocument/2006/relationships" r:embed="rId1"/>
          <a:srcRect/>
          <a:stretch>
            <a:fillRect/>
          </a:stretch>
        </p:blipFill>
        <p:spPr bwMode="auto">
          <a:xfrm>
            <a:off x="7086600" y="304800"/>
            <a:ext cx="1600200" cy="1447800"/>
          </a:xfrm>
          <a:prstGeom prst="rect"/>
          <a:noFill/>
          <a:ln>
            <a:noFill/>
          </a:ln>
        </p:spPr>
      </p:pic>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21" name="Content Placeholder 1"/>
          <p:cNvSpPr>
            <a:spLocks noGrp="1"/>
          </p:cNvSpPr>
          <p:nvPr>
            <p:ph idx="1"/>
          </p:nvPr>
        </p:nvSpPr>
        <p:spPr>
          <a:xfrm>
            <a:off x="872067" y="1066800"/>
            <a:ext cx="7408333" cy="5059363"/>
          </a:xfrm>
        </p:spPr>
        <p:txBody>
          <a:bodyPr>
            <a:normAutofit fontScale="90000" lnSpcReduction="10000"/>
          </a:bodyPr>
          <a:p>
            <a:pPr algn="just" indent="0" marL="0">
              <a:lnSpc>
                <a:spcPct val="150000"/>
              </a:lnSpc>
              <a:buNone/>
            </a:pPr>
            <a:r>
              <a:rPr dirty="0" sz="2000" lang="en-US" smtClean="0">
                <a:latin typeface="Times New Roman" pitchFamily="18" charset="0"/>
                <a:cs typeface="Times New Roman" pitchFamily="18" charset="0"/>
              </a:rPr>
              <a:t> </a:t>
            </a:r>
            <a:r>
              <a:rPr b="1" dirty="0" sz="2000" lang="en-US" smtClean="0">
                <a:latin typeface="Times New Roman" pitchFamily="18" charset="0"/>
                <a:cs typeface="Times New Roman" pitchFamily="18" charset="0"/>
              </a:rPr>
              <a:t>MANUFACTURING:</a:t>
            </a:r>
          </a:p>
          <a:p>
            <a:pPr algn="just" indent="0" marL="0">
              <a:lnSpc>
                <a:spcPct val="150000"/>
              </a:lnSpc>
              <a:buNone/>
            </a:pPr>
            <a:r>
              <a:rPr dirty="0" sz="2000" lang="en-US">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dirty="0" sz="2000" lang="en-US" smtClean="0">
                <a:latin typeface="Times New Roman" pitchFamily="18" charset="0"/>
                <a:cs typeface="Times New Roman" pitchFamily="18" charset="0"/>
              </a:rPr>
              <a:t>.</a:t>
            </a:r>
            <a:endParaRPr b="1" dirty="0" sz="2000" lang="en-US">
              <a:latin typeface="Times New Roman" pitchFamily="18" charset="0"/>
              <a:cs typeface="Times New Roman" pitchFamily="18" charset="0"/>
            </a:endParaRPr>
          </a:p>
          <a:p>
            <a:pPr algn="just" indent="0" marL="0">
              <a:lnSpc>
                <a:spcPct val="150000"/>
              </a:lnSpc>
              <a:buNone/>
            </a:pPr>
            <a:endParaRPr dirty="0" sz="2000" lang="en-US" smtClean="0">
              <a:latin typeface="Times New Roman" pitchFamily="18" charset="0"/>
              <a:cs typeface="Times New Roman" pitchFamily="18" charset="0"/>
            </a:endParaRPr>
          </a:p>
          <a:p>
            <a:pPr algn="just" indent="0" marL="0">
              <a:lnSpc>
                <a:spcPct val="150000"/>
              </a:lnSpc>
              <a:buNone/>
            </a:pPr>
            <a:r>
              <a:rPr b="1" dirty="0" sz="2000" lang="en-US" smtClean="0">
                <a:latin typeface="Times New Roman" pitchFamily="18" charset="0"/>
                <a:cs typeface="Times New Roman" pitchFamily="18" charset="0"/>
              </a:rPr>
              <a:t>EXPERIMENTAL TESTING:</a:t>
            </a:r>
          </a:p>
          <a:p>
            <a:pPr algn="just" indent="0" marL="0">
              <a:lnSpc>
                <a:spcPct val="150000"/>
              </a:lnSpc>
              <a:buNone/>
            </a:pPr>
            <a:r>
              <a:rPr dirty="0" sz="2000" lang="en-US">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22" name="Content Placeholder 1"/>
          <p:cNvSpPr>
            <a:spLocks noGrp="1"/>
          </p:cNvSpPr>
          <p:nvPr>
            <p:ph idx="1"/>
          </p:nvPr>
        </p:nvSpPr>
        <p:spPr>
          <a:xfrm>
            <a:off x="762000" y="1143000"/>
            <a:ext cx="7408333" cy="5181600"/>
          </a:xfrm>
        </p:spPr>
        <p:txBody>
          <a:bodyPr>
            <a:normAutofit fontScale="94444" lnSpcReduction="10000"/>
          </a:bodyPr>
          <a:p>
            <a:pPr algn="just" indent="0" marL="0">
              <a:lnSpc>
                <a:spcPct val="150000"/>
              </a:lnSpc>
              <a:buNone/>
            </a:pPr>
            <a:r>
              <a:rPr b="1" dirty="0" sz="2000" lang="en-US" smtClean="0">
                <a:latin typeface="Times New Roman" pitchFamily="18" charset="0"/>
                <a:cs typeface="Times New Roman" pitchFamily="18" charset="0"/>
              </a:rPr>
              <a:t>INFORMATION TECHNOLOGY:</a:t>
            </a:r>
          </a:p>
          <a:p>
            <a:pPr algn="just" indent="0" marL="0">
              <a:lnSpc>
                <a:spcPct val="150000"/>
              </a:lnSpc>
              <a:buNone/>
            </a:pPr>
            <a:r>
              <a:rPr dirty="0" sz="2000" lang="en-US">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b="1" dirty="0" sz="2000" lang="en-US">
              <a:latin typeface="Times New Roman" pitchFamily="18" charset="0"/>
              <a:cs typeface="Times New Roman" pitchFamily="18" charset="0"/>
            </a:endParaRPr>
          </a:p>
          <a:p>
            <a:endParaRPr dirty="0" lang="en-US" smtClean="0"/>
          </a:p>
          <a:p>
            <a:pPr algn="just" indent="0" marL="0">
              <a:lnSpc>
                <a:spcPct val="150000"/>
              </a:lnSpc>
              <a:buNone/>
            </a:pPr>
            <a:r>
              <a:rPr dirty="0" sz="2000" lang="en-US">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23" name="Title 2"/>
          <p:cNvSpPr>
            <a:spLocks noGrp="1"/>
          </p:cNvSpPr>
          <p:nvPr>
            <p:ph type="title"/>
          </p:nvPr>
        </p:nvSpPr>
        <p:spPr/>
        <p:txBody>
          <a:bodyPr/>
          <a:p>
            <a:r>
              <a:rPr dirty="0" lang="en-US" smtClean="0">
                <a:solidFill>
                  <a:schemeClr val="accent2">
                    <a:lumMod val="75000"/>
                  </a:schemeClr>
                </a:solidFill>
                <a:latin typeface="Times New Roman" panose="02020603050405020304" pitchFamily="18" charset="0"/>
                <a:cs typeface="Times New Roman" panose="02020603050405020304" pitchFamily="18" charset="0"/>
              </a:rPr>
              <a:t>RESULTS</a:t>
            </a:r>
            <a:endParaRPr dirty="0" lang="en-US">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048624" name="Content Placeholder 1"/>
          <p:cNvSpPr>
            <a:spLocks noGrp="1"/>
          </p:cNvSpPr>
          <p:nvPr>
            <p:ph idx="1"/>
          </p:nvPr>
        </p:nvSpPr>
        <p:spPr>
          <a:xfrm>
            <a:off x="381000" y="1930400"/>
            <a:ext cx="7408333" cy="4144963"/>
          </a:xfrm>
        </p:spPr>
        <p:txBody>
          <a:bodyPr/>
          <a:p>
            <a:pPr algn="just" indent="0" lvl="0" marL="0">
              <a:lnSpc>
                <a:spcPct val="150000"/>
              </a:lnSpc>
              <a:buNone/>
            </a:pPr>
            <a:r>
              <a:rPr b="1" dirty="0" sz="2000" lang="en-US">
                <a:solidFill>
                  <a:schemeClr val="accent2">
                    <a:lumMod val="75000"/>
                  </a:schemeClr>
                </a:solidFill>
                <a:latin typeface="Times New Roman" pitchFamily="18" charset="0"/>
                <a:cs typeface="Times New Roman" pitchFamily="18" charset="0"/>
              </a:rPr>
              <a:t>GOOGLE, APPLE NEW CORONA VIRUS TRACKING SYSTEM</a:t>
            </a:r>
            <a:r>
              <a:rPr b="1" dirty="0" sz="2000" lang="en-US">
                <a:latin typeface="Times New Roman" pitchFamily="18" charset="0"/>
                <a:cs typeface="Times New Roman" pitchFamily="18" charset="0"/>
              </a:rPr>
              <a:t>:</a:t>
            </a:r>
          </a:p>
          <a:p>
            <a:pPr algn="just" indent="0" marL="0">
              <a:lnSpc>
                <a:spcPct val="150000"/>
              </a:lnSpc>
              <a:buNone/>
            </a:pPr>
            <a:r>
              <a:rPr dirty="0" sz="2000" lang="en-US" smtClean="0">
                <a:latin typeface="Times New Roman" pitchFamily="18" charset="0"/>
                <a:cs typeface="Times New Roman" pitchFamily="18" charset="0"/>
              </a:rPr>
              <a:t>Apple </a:t>
            </a:r>
            <a:r>
              <a:rPr dirty="0" sz="2000" lang="en-US">
                <a:latin typeface="Times New Roman" pitchFamily="18" charset="0"/>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b="1" dirty="0" sz="2000" lang="en-US">
              <a:latin typeface="Times New Roman" pitchFamily="18" charset="0"/>
              <a:cs typeface="Times New Roman" pitchFamily="18" charset="0"/>
            </a:endParaRPr>
          </a:p>
          <a:p>
            <a:endParaRPr dirty="0"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5" name="Content Placeholder 1"/>
          <p:cNvSpPr>
            <a:spLocks noGrp="1"/>
          </p:cNvSpPr>
          <p:nvPr>
            <p:ph idx="1"/>
          </p:nvPr>
        </p:nvSpPr>
        <p:spPr>
          <a:xfrm>
            <a:off x="228600" y="1219200"/>
            <a:ext cx="7408333" cy="3810000"/>
          </a:xfrm>
        </p:spPr>
        <p:txBody>
          <a:bodyPr>
            <a:normAutofit/>
          </a:bodyPr>
          <a:p>
            <a:pPr algn="just" indent="0" lvl="0" marL="0">
              <a:lnSpc>
                <a:spcPct val="150000"/>
              </a:lnSpc>
              <a:buNone/>
            </a:pPr>
            <a:r>
              <a:rPr b="1" dirty="0" sz="2000" lang="en-US">
                <a:solidFill>
                  <a:schemeClr val="accent2">
                    <a:lumMod val="75000"/>
                  </a:schemeClr>
                </a:solidFill>
                <a:latin typeface="Times New Roman" pitchFamily="18" charset="0"/>
                <a:cs typeface="Times New Roman" pitchFamily="18" charset="0"/>
              </a:rPr>
              <a:t>INNOVATIVE FACE MASK FOR THE HEARING IMPAIRED</a:t>
            </a:r>
            <a:r>
              <a:rPr b="1" dirty="0" sz="2000" lang="en-US">
                <a:latin typeface="Times New Roman" pitchFamily="18" charset="0"/>
                <a:cs typeface="Times New Roman" pitchFamily="18" charset="0"/>
              </a:rPr>
              <a:t>: </a:t>
            </a:r>
            <a:r>
              <a:rPr dirty="0" sz="2000" lang="en-US">
                <a:latin typeface="Times New Roman" pitchFamily="18" charset="0"/>
                <a:cs typeface="Times New Roman" pitchFamily="18" charset="0"/>
              </a:rPr>
              <a:t> </a:t>
            </a:r>
            <a:endParaRPr b="1" dirty="0" sz="2000" lang="en-US">
              <a:latin typeface="Times New Roman" pitchFamily="18" charset="0"/>
              <a:cs typeface="Times New Roman" pitchFamily="18" charset="0"/>
            </a:endParaRPr>
          </a:p>
          <a:p>
            <a:pPr algn="just" indent="0" marL="0">
              <a:lnSpc>
                <a:spcPct val="150000"/>
              </a:lnSpc>
              <a:buNone/>
            </a:pPr>
            <a:r>
              <a:rPr dirty="0" sz="2000" lang="en-US">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b="1" dirty="0" sz="2000" lang="en-US">
              <a:latin typeface="Times New Roman" pitchFamily="18" charset="0"/>
              <a:cs typeface="Times New Roman" pitchFamily="18" charset="0"/>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6" name="Content Placeholder 1"/>
          <p:cNvSpPr>
            <a:spLocks noGrp="1"/>
          </p:cNvSpPr>
          <p:nvPr>
            <p:ph idx="1"/>
          </p:nvPr>
        </p:nvSpPr>
        <p:spPr>
          <a:xfrm>
            <a:off x="914400" y="1752600"/>
            <a:ext cx="7408333" cy="3505200"/>
          </a:xfrm>
        </p:spPr>
        <p:txBody>
          <a:bodyPr>
            <a:normAutofit/>
          </a:bodyPr>
          <a:p>
            <a:pPr algn="just" indent="0" lvl="0" marL="0">
              <a:lnSpc>
                <a:spcPct val="150000"/>
              </a:lnSpc>
              <a:buNone/>
            </a:pPr>
            <a:r>
              <a:rPr b="1" dirty="0" sz="2000" lang="en-US">
                <a:latin typeface="Times New Roman" pitchFamily="18" charset="0"/>
                <a:cs typeface="Times New Roman" pitchFamily="18" charset="0"/>
              </a:rPr>
              <a:t>MECHANICAL VENTILATION: </a:t>
            </a:r>
          </a:p>
          <a:p>
            <a:pPr algn="just" indent="0" marL="0">
              <a:lnSpc>
                <a:spcPct val="150000"/>
              </a:lnSpc>
              <a:buNone/>
            </a:pPr>
            <a:r>
              <a:rPr dirty="0" sz="2000" lang="en-US">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b="1" dirty="0" sz="2000" lang="en-US">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pic>
        <p:nvPicPr>
          <p:cNvPr id="2097155" name="Content Placeholder 4" descr="See the source image"/>
          <p:cNvPicPr>
            <a:picLocks noGrp="1"/>
          </p:cNvPicPr>
          <p:nvPr>
            <p:ph idx="1"/>
          </p:nvPr>
        </p:nvPicPr>
        <p:blipFill>
          <a:blip xmlns:r="http://schemas.openxmlformats.org/officeDocument/2006/relationships" r:embed="rId1"/>
          <a:stretch>
            <a:fillRect/>
          </a:stretch>
        </p:blipFill>
        <p:spPr bwMode="auto">
          <a:xfrm>
            <a:off x="1526380" y="2057400"/>
            <a:ext cx="5484019" cy="3962400"/>
          </a:xfrm>
          <a:prstGeom prst="rect"/>
          <a:noFill/>
          <a:ln>
            <a:noFill/>
          </a:ln>
        </p:spPr>
      </p:pic>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7" name="Title 2"/>
          <p:cNvSpPr>
            <a:spLocks noGrp="1"/>
          </p:cNvSpPr>
          <p:nvPr>
            <p:ph type="title"/>
          </p:nvPr>
        </p:nvSpPr>
        <p:spPr>
          <a:xfrm>
            <a:off x="609600" y="609600"/>
            <a:ext cx="6347713" cy="1320800"/>
          </a:xfrm>
        </p:spPr>
        <p:txBody>
          <a:bodyPr/>
          <a:p>
            <a:r>
              <a:rPr dirty="0" sz="4000" lang="en-US" smtClean="0">
                <a:solidFill>
                  <a:schemeClr val="accent2">
                    <a:lumMod val="75000"/>
                  </a:schemeClr>
                </a:solidFill>
                <a:latin typeface="Times New Roman" pitchFamily="18" charset="0"/>
                <a:cs typeface="Times New Roman" pitchFamily="18" charset="0"/>
              </a:rPr>
              <a:t>CONCLUSION</a:t>
            </a:r>
            <a:endParaRPr dirty="0" sz="4000" lang="en-US">
              <a:solidFill>
                <a:schemeClr val="accent2">
                  <a:lumMod val="75000"/>
                </a:schemeClr>
              </a:solidFill>
              <a:latin typeface="Times New Roman" pitchFamily="18" charset="0"/>
              <a:cs typeface="Times New Roman" pitchFamily="18" charset="0"/>
            </a:endParaRPr>
          </a:p>
        </p:txBody>
      </p:sp>
      <p:sp>
        <p:nvSpPr>
          <p:cNvPr id="1048628" name="Content Placeholder 1"/>
          <p:cNvSpPr>
            <a:spLocks noGrp="1"/>
          </p:cNvSpPr>
          <p:nvPr>
            <p:ph idx="1"/>
          </p:nvPr>
        </p:nvSpPr>
        <p:spPr>
          <a:xfrm>
            <a:off x="762000" y="1930400"/>
            <a:ext cx="7408333" cy="3429000"/>
          </a:xfrm>
        </p:spPr>
        <p:txBody>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b="1" dirty="0" sz="2000" lang="en-US">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I also believe that the above mentioned results have also taking great effect in both sides of the world (victims and non-victims).     </a:t>
            </a:r>
            <a:endParaRPr b="1" dirty="0" sz="2000" lang="en-US">
              <a:latin typeface="Times New Roman" pitchFamily="18" charset="0"/>
              <a:cs typeface="Times New Roman" pitchFamily="18" charset="0"/>
            </a:endParaRP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9" name="Title 2"/>
          <p:cNvSpPr>
            <a:spLocks noGrp="1"/>
          </p:cNvSpPr>
          <p:nvPr>
            <p:ph type="title"/>
          </p:nvPr>
        </p:nvSpPr>
        <p:spPr/>
        <p:txBody>
          <a:bodyPr/>
          <a:p>
            <a:r>
              <a:rPr dirty="0" sz="4000" lang="en-US" smtClean="0">
                <a:solidFill>
                  <a:schemeClr val="accent2">
                    <a:lumMod val="75000"/>
                  </a:schemeClr>
                </a:solidFill>
                <a:latin typeface="Times New Roman" pitchFamily="18" charset="0"/>
                <a:cs typeface="Times New Roman" pitchFamily="18" charset="0"/>
              </a:rPr>
              <a:t>RECOMMENDATION</a:t>
            </a:r>
            <a:endParaRPr dirty="0" sz="4000" lang="en-US">
              <a:solidFill>
                <a:schemeClr val="accent2">
                  <a:lumMod val="75000"/>
                </a:schemeClr>
              </a:solidFill>
              <a:latin typeface="Times New Roman" pitchFamily="18" charset="0"/>
              <a:cs typeface="Times New Roman" pitchFamily="18" charset="0"/>
            </a:endParaRPr>
          </a:p>
        </p:txBody>
      </p:sp>
      <p:sp>
        <p:nvSpPr>
          <p:cNvPr id="1048630" name="Content Placeholder 1"/>
          <p:cNvSpPr>
            <a:spLocks noGrp="1"/>
          </p:cNvSpPr>
          <p:nvPr>
            <p:ph idx="1"/>
          </p:nvPr>
        </p:nvSpPr>
        <p:spPr>
          <a:xfrm>
            <a:off x="872067" y="1828800"/>
            <a:ext cx="7408333" cy="4297363"/>
          </a:xfrm>
        </p:spPr>
        <p:txBody>
          <a:bodyPr>
            <a:normAutofit fontScale="90000" lnSpcReduction="20000"/>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With respect to the current situation, I recommend the following:</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strictly adhere to the WHO instructions and guidance.</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follow and obey the country’s order and protocols.</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Governments in the country should take responsibility and provide for her citizens, especially those with little or no means of provision.   </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use this medium to be creative and engage in one form of activity (legal) or the other from their various homes.</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Lastly, every person should engage in prayers and worships and to call upon their LORD(S) for help. </a:t>
            </a:r>
            <a:endParaRPr b="1" dirty="0" sz="2000" lang="en-US">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1" name="Content Placeholder 1"/>
          <p:cNvSpPr>
            <a:spLocks noGrp="1"/>
          </p:cNvSpPr>
          <p:nvPr>
            <p:ph idx="1"/>
          </p:nvPr>
        </p:nvSpPr>
        <p:spPr>
          <a:xfrm>
            <a:off x="872067" y="1828800"/>
            <a:ext cx="7408333" cy="4297363"/>
          </a:xfrm>
        </p:spPr>
        <p:txBody>
          <a:bodyPr/>
          <a:p>
            <a:pPr algn="ctr"/>
            <a:endParaRPr dirty="0" lang="en-US" smtClean="0"/>
          </a:p>
          <a:p>
            <a:pPr algn="ctr"/>
            <a:endParaRPr dirty="0" lang="en-US"/>
          </a:p>
          <a:p>
            <a:pPr algn="ctr" indent="0" marL="0">
              <a:buNone/>
            </a:pPr>
            <a:endParaRPr dirty="0" lang="en-US"/>
          </a:p>
          <a:p>
            <a:pPr algn="ctr" indent="0" marL="0">
              <a:buNone/>
            </a:pPr>
            <a:r>
              <a:rPr dirty="0" sz="4000" lang="en-US" smtClean="0">
                <a:solidFill>
                  <a:schemeClr val="accent2">
                    <a:lumMod val="75000"/>
                  </a:schemeClr>
                </a:solidFill>
                <a:latin typeface="Times New Roman" pitchFamily="18" charset="0"/>
                <a:cs typeface="Times New Roman" pitchFamily="18" charset="0"/>
              </a:rPr>
              <a:t>THANK YOU FOR LISTENING</a:t>
            </a:r>
          </a:p>
          <a:p>
            <a:pPr algn="ctr" indent="0" marL="0">
              <a:buNone/>
            </a:pPr>
            <a:endParaRPr dirty="0" sz="4000" lang="en-US" smtClean="0">
              <a:latin typeface="Times New Roman" pitchFamily="18" charset="0"/>
              <a:cs typeface="Times New Roman" pitchFamily="18" charset="0"/>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9" name="Title 2"/>
          <p:cNvSpPr>
            <a:spLocks noGrp="1"/>
          </p:cNvSpPr>
          <p:nvPr>
            <p:ph type="title"/>
          </p:nvPr>
        </p:nvSpPr>
        <p:spPr/>
        <p:txBody>
          <a:bodyPr/>
          <a:p>
            <a:r>
              <a:rPr dirty="0" sz="4000" lang="en-US" smtClean="0">
                <a:solidFill>
                  <a:schemeClr val="accent2">
                    <a:lumMod val="75000"/>
                  </a:schemeClr>
                </a:solidFill>
                <a:latin typeface="Times New Roman" pitchFamily="18" charset="0"/>
                <a:cs typeface="Times New Roman" pitchFamily="18" charset="0"/>
              </a:rPr>
              <a:t>CONTENTS</a:t>
            </a:r>
            <a:endParaRPr dirty="0" sz="4000" lang="en-US">
              <a:solidFill>
                <a:schemeClr val="accent2">
                  <a:lumMod val="75000"/>
                </a:schemeClr>
              </a:solidFill>
              <a:latin typeface="Times New Roman" pitchFamily="18" charset="0"/>
              <a:cs typeface="Times New Roman" pitchFamily="18" charset="0"/>
            </a:endParaRPr>
          </a:p>
        </p:txBody>
      </p:sp>
      <p:sp>
        <p:nvSpPr>
          <p:cNvPr id="1048610" name="Content Placeholder 1"/>
          <p:cNvSpPr>
            <a:spLocks noGrp="1"/>
          </p:cNvSpPr>
          <p:nvPr>
            <p:ph idx="1"/>
          </p:nvPr>
        </p:nvSpPr>
        <p:spPr/>
        <p:txBody>
          <a:bodyPr/>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CONCLUSION AND RECOMMENDATION</a:t>
            </a:r>
            <a:endParaRPr dirty="0" lang="en-US">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1" name="Title 2"/>
          <p:cNvSpPr>
            <a:spLocks noGrp="1"/>
          </p:cNvSpPr>
          <p:nvPr>
            <p:ph type="title"/>
          </p:nvPr>
        </p:nvSpPr>
        <p:spPr>
          <a:xfrm>
            <a:off x="838200" y="457200"/>
            <a:ext cx="6347713" cy="1320800"/>
          </a:xfrm>
        </p:spPr>
        <p:txBody>
          <a:bodyPr/>
          <a:p>
            <a:r>
              <a:rPr dirty="0" lang="en-US">
                <a:solidFill>
                  <a:schemeClr val="accent2">
                    <a:lumMod val="75000"/>
                  </a:schemeClr>
                </a:solidFill>
                <a:latin typeface="Times New Roman" pitchFamily="18" charset="0"/>
                <a:cs typeface="Times New Roman" pitchFamily="18" charset="0"/>
              </a:rPr>
              <a:t>INTRODUCTION</a:t>
            </a:r>
            <a:endParaRPr dirty="0" lang="en-US">
              <a:solidFill>
                <a:schemeClr val="accent2">
                  <a:lumMod val="75000"/>
                </a:schemeClr>
              </a:solidFill>
            </a:endParaRPr>
          </a:p>
        </p:txBody>
      </p:sp>
      <p:sp>
        <p:nvSpPr>
          <p:cNvPr id="1048612" name="Content Placeholder 1"/>
          <p:cNvSpPr>
            <a:spLocks noGrp="1"/>
          </p:cNvSpPr>
          <p:nvPr>
            <p:ph idx="1"/>
          </p:nvPr>
        </p:nvSpPr>
        <p:spPr>
          <a:xfrm>
            <a:off x="838200" y="1981200"/>
            <a:ext cx="7408333" cy="4191000"/>
          </a:xfrm>
        </p:spPr>
        <p:txBody>
          <a:bodyPr>
            <a:normAutofit fontScale="95000" lnSpcReduction="20000"/>
          </a:bodyPr>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r>
              <a:rPr dirty="0" sz="2000" lang="en-US" smtClean="0">
                <a:solidFill>
                  <a:schemeClr val="accent2">
                    <a:lumMod val="75000"/>
                  </a:schemeClr>
                </a:solidFill>
                <a:latin typeface="Times New Roman" pitchFamily="18" charset="0"/>
                <a:cs typeface="Times New Roman" pitchFamily="18" charset="0"/>
              </a:rPr>
              <a:t>.</a:t>
            </a:r>
          </a:p>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b="1" dirty="0" sz="2000" lang="en-US">
              <a:solidFill>
                <a:schemeClr val="accent2">
                  <a:lumMod val="75000"/>
                </a:schemeClr>
              </a:solidFill>
              <a:latin typeface="Times New Roman" pitchFamily="18" charset="0"/>
              <a:cs typeface="Times New Roman" pitchFamily="18" charset="0"/>
            </a:endParaRPr>
          </a:p>
          <a:p>
            <a:endParaRPr dirty="0" sz="2000" lang="en-US">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13" name="Title 2"/>
          <p:cNvSpPr>
            <a:spLocks noGrp="1"/>
          </p:cNvSpPr>
          <p:nvPr>
            <p:ph type="title"/>
          </p:nvPr>
        </p:nvSpPr>
        <p:spPr/>
        <p:txBody>
          <a:bodyPr/>
          <a:p>
            <a:r>
              <a:rPr dirty="0" lang="en-US" smtClean="0">
                <a:solidFill>
                  <a:schemeClr val="accent2">
                    <a:lumMod val="75000"/>
                  </a:schemeClr>
                </a:solidFill>
                <a:latin typeface="Times New Roman" pitchFamily="18" charset="0"/>
                <a:cs typeface="Times New Roman" pitchFamily="18" charset="0"/>
              </a:rPr>
              <a:t>CORONAVIRUS</a:t>
            </a:r>
            <a:endParaRPr dirty="0" lang="en-US">
              <a:solidFill>
                <a:schemeClr val="accent2">
                  <a:lumMod val="75000"/>
                </a:schemeClr>
              </a:solidFill>
              <a:latin typeface="Times New Roman" pitchFamily="18" charset="0"/>
              <a:cs typeface="Times New Roman" pitchFamily="18" charset="0"/>
            </a:endParaRPr>
          </a:p>
        </p:txBody>
      </p:sp>
      <p:sp>
        <p:nvSpPr>
          <p:cNvPr id="1048614" name="Content Placeholder 1"/>
          <p:cNvSpPr>
            <a:spLocks noGrp="1"/>
          </p:cNvSpPr>
          <p:nvPr>
            <p:ph idx="1"/>
          </p:nvPr>
        </p:nvSpPr>
        <p:spPr>
          <a:xfrm>
            <a:off x="872067" y="2438400"/>
            <a:ext cx="7408333" cy="3962400"/>
          </a:xfrm>
        </p:spPr>
        <p:txBody>
          <a:bodyPr>
            <a:normAutofit fontScale="90000" lnSpcReduction="10000"/>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Coronavirus disease 2019 (COVID-19) is an infectious disease caused by severe acute respiratory syndrome coronavirus 2</a:t>
            </a:r>
            <a:r>
              <a:rPr dirty="0" sz="2000" lang="en-US"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dirty="0" sz="2000" lang="en-US" smtClean="0">
                <a:latin typeface="Times New Roman" pitchFamily="18" charset="0"/>
                <a:cs typeface="Times New Roman" pitchFamily="18" charset="0"/>
              </a:rPr>
              <a:t> </a:t>
            </a:r>
            <a:r>
              <a:rPr dirty="0" sz="2000" lang="en-US">
                <a:latin typeface="Times New Roman" pitchFamily="18" charset="0"/>
                <a:cs typeface="Times New Roman" pitchFamily="18" charset="0"/>
              </a:rPr>
              <a:t>The disease was first identified in December 2019 in Wuhan, the capital of China's Hubei province, and has since spread globally, resulting in the ongoing 2019–20 coronavirus pandemic</a:t>
            </a:r>
            <a:r>
              <a:rPr dirty="0" sz="2000" lang="en-US"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dirty="0" sz="2000" lang="en-US" smtClean="0">
                <a:latin typeface="Times New Roman" pitchFamily="18" charset="0"/>
                <a:cs typeface="Times New Roman" pitchFamily="18" charset="0"/>
              </a:rPr>
              <a:t> </a:t>
            </a:r>
            <a:r>
              <a:rPr dirty="0" sz="2000" lang="en-US">
                <a:latin typeface="Times New Roman" pitchFamily="18" charset="0"/>
                <a:cs typeface="Times New Roman" pitchFamily="18" charset="0"/>
              </a:rPr>
              <a:t>Common symptoms include fever, cough and shortness of breath. Other symptoms may include fatigue, muscle pain, diarrhea, sore </a:t>
            </a:r>
            <a:r>
              <a:rPr dirty="0" sz="2000" lang="en-US" smtClean="0">
                <a:latin typeface="Times New Roman" pitchFamily="18" charset="0"/>
                <a:cs typeface="Times New Roman" pitchFamily="18" charset="0"/>
              </a:rPr>
              <a:t>throat</a:t>
            </a:r>
            <a:r>
              <a:rPr dirty="0" sz="2000" lang="en-US">
                <a:latin typeface="Times New Roman" pitchFamily="18" charset="0"/>
                <a:cs typeface="Times New Roman" pitchFamily="18" charset="0"/>
              </a:rPr>
              <a:t>, loss of smell and abdominal </a:t>
            </a:r>
            <a:r>
              <a:rPr dirty="0" sz="2000" lang="en-US" smtClean="0">
                <a:latin typeface="Times New Roman" pitchFamily="18" charset="0"/>
                <a:cs typeface="Times New Roman" pitchFamily="18" charset="0"/>
              </a:rPr>
              <a:t>pain.</a:t>
            </a:r>
            <a:endParaRPr dirty="0" sz="2000" lang="en-US">
              <a:latin typeface="Times New Roman" pitchFamily="18" charset="0"/>
              <a:cs typeface="Times New Roman" pitchFamily="18" charset="0"/>
            </a:endParaRP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15" name="Content Placeholder 1"/>
          <p:cNvSpPr>
            <a:spLocks noGrp="1"/>
          </p:cNvSpPr>
          <p:nvPr>
            <p:ph idx="1"/>
          </p:nvPr>
        </p:nvSpPr>
        <p:spPr>
          <a:xfrm>
            <a:off x="914400" y="1828800"/>
            <a:ext cx="7408333" cy="4114800"/>
          </a:xfrm>
        </p:spPr>
        <p:txBody>
          <a:bodyPr>
            <a:normAutofit/>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16" name="Content Placeholder 1"/>
          <p:cNvSpPr>
            <a:spLocks noGrp="1"/>
          </p:cNvSpPr>
          <p:nvPr>
            <p:ph idx="1"/>
          </p:nvPr>
        </p:nvSpPr>
        <p:spPr/>
        <p:txBody>
          <a:bodyPr/>
          <a:p>
            <a:endParaRPr lang="en-US"/>
          </a:p>
        </p:txBody>
      </p:sp>
      <p:pic>
        <p:nvPicPr>
          <p:cNvPr id="2097153" name="Picture 4" descr="C:\Users\amo\Pictures\covid 19.jpg"/>
          <p:cNvPicPr>
            <a:picLocks/>
          </p:cNvPicPr>
          <p:nvPr/>
        </p:nvPicPr>
        <p:blipFill>
          <a:blip xmlns:r="http://schemas.openxmlformats.org/officeDocument/2006/relationships" r:embed="rId1" cstate="print"/>
          <a:srcRect/>
          <a:stretch>
            <a:fillRect/>
          </a:stretch>
        </p:blipFill>
        <p:spPr bwMode="auto">
          <a:xfrm>
            <a:off x="609600" y="2160591"/>
            <a:ext cx="6347714" cy="3880772"/>
          </a:xfrm>
          <a:prstGeom prst="rect"/>
          <a:noFill/>
          <a:ln>
            <a:noFill/>
          </a:ln>
        </p:spPr>
      </p:pic>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7" name="Content Placeholder 1"/>
          <p:cNvSpPr>
            <a:spLocks noGrp="1"/>
          </p:cNvSpPr>
          <p:nvPr>
            <p:ph idx="1"/>
          </p:nvPr>
        </p:nvSpPr>
        <p:spPr>
          <a:xfrm>
            <a:off x="872067" y="2209800"/>
            <a:ext cx="7408333" cy="4114800"/>
          </a:xfrm>
        </p:spPr>
        <p:txBody>
          <a:bodyPr>
            <a:normAutofit/>
          </a:bodyPr>
          <a:p>
            <a:pPr algn="just" indent="0" marL="0">
              <a:lnSpc>
                <a:spcPct val="150000"/>
              </a:lnSpc>
              <a:buNone/>
            </a:pPr>
            <a:r>
              <a:rPr dirty="0" sz="2000" lang="en-US">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8" name="Title 2"/>
          <p:cNvSpPr>
            <a:spLocks noGrp="1"/>
          </p:cNvSpPr>
          <p:nvPr>
            <p:ph type="title"/>
          </p:nvPr>
        </p:nvSpPr>
        <p:spPr>
          <a:xfrm>
            <a:off x="228600" y="457200"/>
            <a:ext cx="6347713" cy="1320800"/>
          </a:xfrm>
        </p:spPr>
        <p:txBody>
          <a:bodyPr>
            <a:normAutofit/>
          </a:bodyPr>
          <a:p>
            <a:r>
              <a:rPr dirty="0" lang="en-US" smtClean="0">
                <a:solidFill>
                  <a:schemeClr val="accent2">
                    <a:lumMod val="75000"/>
                  </a:schemeClr>
                </a:solidFill>
                <a:latin typeface="Times New Roman" pitchFamily="18" charset="0"/>
                <a:cs typeface="Times New Roman" pitchFamily="18" charset="0"/>
              </a:rPr>
              <a:t>ENGINEERING STRATEGIES</a:t>
            </a:r>
            <a:endParaRPr dirty="0" lang="en-US">
              <a:solidFill>
                <a:schemeClr val="accent2">
                  <a:lumMod val="75000"/>
                </a:schemeClr>
              </a:solidFill>
              <a:latin typeface="Times New Roman" pitchFamily="18" charset="0"/>
              <a:cs typeface="Times New Roman" pitchFamily="18" charset="0"/>
            </a:endParaRPr>
          </a:p>
        </p:txBody>
      </p:sp>
      <p:sp>
        <p:nvSpPr>
          <p:cNvPr id="1048619" name="Content Placeholder 1"/>
          <p:cNvSpPr>
            <a:spLocks noGrp="1"/>
          </p:cNvSpPr>
          <p:nvPr>
            <p:ph idx="1"/>
          </p:nvPr>
        </p:nvSpPr>
        <p:spPr>
          <a:xfrm>
            <a:off x="228601" y="1778000"/>
            <a:ext cx="7086600" cy="4546600"/>
          </a:xfrm>
        </p:spPr>
        <p:txBody>
          <a:bodyPr>
            <a:normAutofit fontScale="94444" lnSpcReduction="20000"/>
          </a:bodyPr>
          <a:p>
            <a:pPr algn="just" indent="0" marL="0">
              <a:lnSpc>
                <a:spcPct val="150000"/>
              </a:lnSpc>
              <a:buNone/>
            </a:pPr>
            <a:r>
              <a:rPr b="1" dirty="0" sz="2000" lang="en-US" smtClean="0">
                <a:solidFill>
                  <a:schemeClr val="accent2">
                    <a:lumMod val="75000"/>
                  </a:schemeClr>
                </a:solidFill>
                <a:latin typeface="Times New Roman" pitchFamily="18" charset="0"/>
                <a:cs typeface="Times New Roman" pitchFamily="18" charset="0"/>
              </a:rPr>
              <a:t>EPIDEMIOLOGY</a:t>
            </a:r>
            <a:endParaRPr b="1" dirty="0" sz="2000" lang="en-US">
              <a:solidFill>
                <a:schemeClr val="accent2">
                  <a:lumMod val="75000"/>
                </a:schemeClr>
              </a:solidFill>
              <a:latin typeface="Times New Roman" pitchFamily="18" charset="0"/>
              <a:cs typeface="Times New Roman" pitchFamily="18" charset="0"/>
            </a:endParaRPr>
          </a:p>
          <a:p>
            <a:pPr algn="just" indent="0" marL="0">
              <a:lnSpc>
                <a:spcPct val="150000"/>
              </a:lnSpc>
              <a:buNone/>
            </a:pPr>
            <a:r>
              <a:rPr dirty="0" sz="2000" lang="en-US" smtClean="0">
                <a:latin typeface="Times New Roman" pitchFamily="18" charset="0"/>
                <a:cs typeface="Times New Roman" pitchFamily="18" charset="0"/>
              </a:rPr>
              <a:t>studies </a:t>
            </a:r>
            <a:r>
              <a:rPr dirty="0" sz="2000" lang="en-US">
                <a:latin typeface="Times New Roman" pitchFamily="18" charset="0"/>
                <a:cs typeface="Times New Roman" pitchFamily="18" charset="0"/>
              </a:rPr>
              <a:t>the relationship between environmental exposures (including exposure to chemicals, radiation, microbiological agents, etc.) and human </a:t>
            </a:r>
            <a:r>
              <a:rPr dirty="0" sz="2000" lang="en-US" smtClean="0">
                <a:latin typeface="Times New Roman" pitchFamily="18" charset="0"/>
                <a:cs typeface="Times New Roman" pitchFamily="18" charset="0"/>
              </a:rPr>
              <a:t>health.</a:t>
            </a:r>
          </a:p>
          <a:p>
            <a:pPr algn="just" indent="0" marL="0">
              <a:lnSpc>
                <a:spcPct val="150000"/>
              </a:lnSpc>
              <a:buNone/>
            </a:pPr>
            <a:r>
              <a:rPr dirty="0" sz="2000" lang="en-US">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b="1" dirty="0" sz="2000" lang="en-US">
              <a:latin typeface="Times New Roman" pitchFamily="18" charset="0"/>
              <a:cs typeface="Times New Roman" pitchFamily="18" charset="0"/>
            </a:endParaRPr>
          </a:p>
          <a:p>
            <a:endParaRPr dirty="0" lang="en-US">
              <a:latin typeface="Times New Roman" pitchFamily="18" charset="0"/>
              <a:cs typeface="Times New Roman" pitchFamily="18" charset="0"/>
            </a:endParaRP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20" name="Content Placeholder 2"/>
          <p:cNvSpPr>
            <a:spLocks noGrp="1"/>
          </p:cNvSpPr>
          <p:nvPr>
            <p:ph idx="1"/>
          </p:nvPr>
        </p:nvSpPr>
        <p:spPr/>
        <p:txBody>
          <a:bodyPr/>
          <a:p>
            <a:endParaRPr lang="en-US"/>
          </a:p>
        </p:txBody>
      </p:sp>
      <p:pic>
        <p:nvPicPr>
          <p:cNvPr id="2097154" name="Picture 4" descr="C:\Users\amo\Pictures\prevention.jpg"/>
          <p:cNvPicPr>
            <a:picLocks/>
          </p:cNvPicPr>
          <p:nvPr/>
        </p:nvPicPr>
        <p:blipFill>
          <a:blip xmlns:r="http://schemas.openxmlformats.org/officeDocument/2006/relationships" r:embed="rId1"/>
          <a:srcRect/>
          <a:stretch>
            <a:fillRect/>
          </a:stretch>
        </p:blipFill>
        <p:spPr bwMode="auto">
          <a:xfrm>
            <a:off x="609600" y="2160590"/>
            <a:ext cx="6347714" cy="3880773"/>
          </a:xfrm>
          <a:prstGeom prst="rect"/>
          <a:noFill/>
          <a:ln>
            <a:noFill/>
          </a:ln>
        </p:spPr>
      </p:pic>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ENGINEERING STRATEGIES FOR HANDLING COVID-19 FOR ENVIRONMENTAL HEALTH AND ECONOMIC SUSTAINABILITY</dc:title>
  <dc:creator>mustapha</dc:creator>
  <cp:lastModifiedBy>zig</cp:lastModifiedBy>
  <dcterms:created xsi:type="dcterms:W3CDTF">2020-04-11T15:35:01Z</dcterms:created>
  <dcterms:modified xsi:type="dcterms:W3CDTF">2020-04-17T12:22:36Z</dcterms:modified>
</cp:coreProperties>
</file>